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288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775543-B907-4E63-9300-42ED65182088}" type="doc">
      <dgm:prSet loTypeId="urn:microsoft.com/office/officeart/2009/layout/CircleArrowProcess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A6A76CB7-4ACA-49C6-BC90-BBDB96C9C10E}">
      <dgm:prSet phldrT="[Texte]" custT="1"/>
      <dgm:spPr/>
      <dgm:t>
        <a:bodyPr/>
        <a:lstStyle/>
        <a:p>
          <a:r>
            <a:rPr lang="fr-FR" sz="1800" b="1" dirty="0" smtClean="0"/>
            <a:t>Concepts fondamentaux</a:t>
          </a:r>
          <a:endParaRPr lang="fr-FR" sz="1800" b="1" dirty="0"/>
        </a:p>
      </dgm:t>
    </dgm:pt>
    <dgm:pt modelId="{6DCCBDB1-B008-479B-9915-DE27B2C8DE30}" type="parTrans" cxnId="{9E8DBFB2-B43C-4168-8F23-58DB8C4A4326}">
      <dgm:prSet/>
      <dgm:spPr/>
      <dgm:t>
        <a:bodyPr/>
        <a:lstStyle/>
        <a:p>
          <a:endParaRPr lang="fr-FR"/>
        </a:p>
      </dgm:t>
    </dgm:pt>
    <dgm:pt modelId="{2A81DC1E-AF17-4D48-A130-854D937FA03D}" type="sibTrans" cxnId="{9E8DBFB2-B43C-4168-8F23-58DB8C4A4326}">
      <dgm:prSet/>
      <dgm:spPr/>
      <dgm:t>
        <a:bodyPr/>
        <a:lstStyle/>
        <a:p>
          <a:endParaRPr lang="fr-FR"/>
        </a:p>
      </dgm:t>
    </dgm:pt>
    <dgm:pt modelId="{8833DF8D-A007-45A1-BD5C-C0E1E84AE075}">
      <dgm:prSet phldrT="[Texte]" custT="1"/>
      <dgm:spPr/>
      <dgm:t>
        <a:bodyPr/>
        <a:lstStyle/>
        <a:p>
          <a:r>
            <a:rPr lang="fr-FR" sz="1800" b="1" dirty="0" smtClean="0"/>
            <a:t>Application</a:t>
          </a:r>
          <a:endParaRPr lang="fr-FR" sz="1800" b="1" dirty="0"/>
        </a:p>
      </dgm:t>
    </dgm:pt>
    <dgm:pt modelId="{F30198EF-5BF9-44F3-BD5B-A91C0A9F418B}" type="parTrans" cxnId="{AC7342F2-CA09-4AA5-B8A6-DF9CBC5DDA46}">
      <dgm:prSet/>
      <dgm:spPr/>
      <dgm:t>
        <a:bodyPr/>
        <a:lstStyle/>
        <a:p>
          <a:endParaRPr lang="fr-FR"/>
        </a:p>
      </dgm:t>
    </dgm:pt>
    <dgm:pt modelId="{F817D2A4-5488-4F8D-9AAC-F2B3F9300F43}" type="sibTrans" cxnId="{AC7342F2-CA09-4AA5-B8A6-DF9CBC5DDA46}">
      <dgm:prSet/>
      <dgm:spPr/>
      <dgm:t>
        <a:bodyPr/>
        <a:lstStyle/>
        <a:p>
          <a:endParaRPr lang="fr-FR"/>
        </a:p>
      </dgm:t>
    </dgm:pt>
    <dgm:pt modelId="{3B472111-018F-4605-882E-2918A24D0DD7}">
      <dgm:prSet phldrT="[Texte]" custT="1"/>
      <dgm:spPr/>
      <dgm:t>
        <a:bodyPr/>
        <a:lstStyle/>
        <a:p>
          <a:r>
            <a:rPr lang="fr-FR" sz="1800" b="1" dirty="0" smtClean="0"/>
            <a:t>Esprit critique</a:t>
          </a:r>
          <a:endParaRPr lang="fr-FR" sz="1800" b="1" dirty="0"/>
        </a:p>
      </dgm:t>
    </dgm:pt>
    <dgm:pt modelId="{B52F6A9A-7A83-49F1-A820-64B8674996D8}" type="parTrans" cxnId="{B71AEC7A-58AC-4C50-878C-DC4FD3CBE265}">
      <dgm:prSet/>
      <dgm:spPr/>
      <dgm:t>
        <a:bodyPr/>
        <a:lstStyle/>
        <a:p>
          <a:endParaRPr lang="fr-FR"/>
        </a:p>
      </dgm:t>
    </dgm:pt>
    <dgm:pt modelId="{F072D260-E1CD-4CD0-915A-2D5723199EBB}" type="sibTrans" cxnId="{B71AEC7A-58AC-4C50-878C-DC4FD3CBE265}">
      <dgm:prSet/>
      <dgm:spPr/>
      <dgm:t>
        <a:bodyPr/>
        <a:lstStyle/>
        <a:p>
          <a:endParaRPr lang="fr-FR"/>
        </a:p>
      </dgm:t>
    </dgm:pt>
    <dgm:pt modelId="{B6F39A81-3E88-4E73-8635-BF9188923331}" type="pres">
      <dgm:prSet presAssocID="{88775543-B907-4E63-9300-42ED65182088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6E89E44D-90BA-45C6-ADCE-93D4F83D7E04}" type="pres">
      <dgm:prSet presAssocID="{A6A76CB7-4ACA-49C6-BC90-BBDB96C9C10E}" presName="Accent1" presStyleCnt="0"/>
      <dgm:spPr/>
    </dgm:pt>
    <dgm:pt modelId="{89CC8D30-097A-4F50-A096-31304B4B0941}" type="pres">
      <dgm:prSet presAssocID="{A6A76CB7-4ACA-49C6-BC90-BBDB96C9C10E}" presName="Accent" presStyleLbl="node1" presStyleIdx="0" presStyleCnt="3"/>
      <dgm:spPr/>
    </dgm:pt>
    <dgm:pt modelId="{BEBC692F-90E0-4C36-9888-54AEE8EDB5D5}" type="pres">
      <dgm:prSet presAssocID="{A6A76CB7-4ACA-49C6-BC90-BBDB96C9C10E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568D865-2C47-487F-A225-434961ADD11C}" type="pres">
      <dgm:prSet presAssocID="{8833DF8D-A007-45A1-BD5C-C0E1E84AE075}" presName="Accent2" presStyleCnt="0"/>
      <dgm:spPr/>
    </dgm:pt>
    <dgm:pt modelId="{5260C27B-ED4E-4AC8-952D-EE1FAFB16C7A}" type="pres">
      <dgm:prSet presAssocID="{8833DF8D-A007-45A1-BD5C-C0E1E84AE075}" presName="Accent" presStyleLbl="node1" presStyleIdx="1" presStyleCnt="3"/>
      <dgm:spPr/>
    </dgm:pt>
    <dgm:pt modelId="{C24F4786-E4E8-441D-B106-FE4C60378EB1}" type="pres">
      <dgm:prSet presAssocID="{8833DF8D-A007-45A1-BD5C-C0E1E84AE075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8A7AE11-5DE7-40D6-A120-7AD15E08552C}" type="pres">
      <dgm:prSet presAssocID="{3B472111-018F-4605-882E-2918A24D0DD7}" presName="Accent3" presStyleCnt="0"/>
      <dgm:spPr/>
    </dgm:pt>
    <dgm:pt modelId="{DEB443B1-1ADF-48DD-A602-9E8541F41BC0}" type="pres">
      <dgm:prSet presAssocID="{3B472111-018F-4605-882E-2918A24D0DD7}" presName="Accent" presStyleLbl="node1" presStyleIdx="2" presStyleCnt="3"/>
      <dgm:spPr/>
    </dgm:pt>
    <dgm:pt modelId="{3377B57A-66C9-4E8E-B47F-1A0951C93782}" type="pres">
      <dgm:prSet presAssocID="{3B472111-018F-4605-882E-2918A24D0DD7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71AEC7A-58AC-4C50-878C-DC4FD3CBE265}" srcId="{88775543-B907-4E63-9300-42ED65182088}" destId="{3B472111-018F-4605-882E-2918A24D0DD7}" srcOrd="2" destOrd="0" parTransId="{B52F6A9A-7A83-49F1-A820-64B8674996D8}" sibTransId="{F072D260-E1CD-4CD0-915A-2D5723199EBB}"/>
    <dgm:cxn modelId="{6241DF94-F4BF-4A32-9497-FCBAFA26294A}" type="presOf" srcId="{8833DF8D-A007-45A1-BD5C-C0E1E84AE075}" destId="{C24F4786-E4E8-441D-B106-FE4C60378EB1}" srcOrd="0" destOrd="0" presId="urn:microsoft.com/office/officeart/2009/layout/CircleArrowProcess"/>
    <dgm:cxn modelId="{A6E80ADA-4006-415E-8E2C-351C572F5601}" type="presOf" srcId="{3B472111-018F-4605-882E-2918A24D0DD7}" destId="{3377B57A-66C9-4E8E-B47F-1A0951C93782}" srcOrd="0" destOrd="0" presId="urn:microsoft.com/office/officeart/2009/layout/CircleArrowProcess"/>
    <dgm:cxn modelId="{3F301A21-E69B-4956-BEF6-86863E068ACD}" type="presOf" srcId="{88775543-B907-4E63-9300-42ED65182088}" destId="{B6F39A81-3E88-4E73-8635-BF9188923331}" srcOrd="0" destOrd="0" presId="urn:microsoft.com/office/officeart/2009/layout/CircleArrowProcess"/>
    <dgm:cxn modelId="{8AFCFA5D-808B-4776-B069-5A6F33538777}" type="presOf" srcId="{A6A76CB7-4ACA-49C6-BC90-BBDB96C9C10E}" destId="{BEBC692F-90E0-4C36-9888-54AEE8EDB5D5}" srcOrd="0" destOrd="0" presId="urn:microsoft.com/office/officeart/2009/layout/CircleArrowProcess"/>
    <dgm:cxn modelId="{9E8DBFB2-B43C-4168-8F23-58DB8C4A4326}" srcId="{88775543-B907-4E63-9300-42ED65182088}" destId="{A6A76CB7-4ACA-49C6-BC90-BBDB96C9C10E}" srcOrd="0" destOrd="0" parTransId="{6DCCBDB1-B008-479B-9915-DE27B2C8DE30}" sibTransId="{2A81DC1E-AF17-4D48-A130-854D937FA03D}"/>
    <dgm:cxn modelId="{AC7342F2-CA09-4AA5-B8A6-DF9CBC5DDA46}" srcId="{88775543-B907-4E63-9300-42ED65182088}" destId="{8833DF8D-A007-45A1-BD5C-C0E1E84AE075}" srcOrd="1" destOrd="0" parTransId="{F30198EF-5BF9-44F3-BD5B-A91C0A9F418B}" sibTransId="{F817D2A4-5488-4F8D-9AAC-F2B3F9300F43}"/>
    <dgm:cxn modelId="{D212FCCF-153D-4B1E-AB66-04BE6C52AD7F}" type="presParOf" srcId="{B6F39A81-3E88-4E73-8635-BF9188923331}" destId="{6E89E44D-90BA-45C6-ADCE-93D4F83D7E04}" srcOrd="0" destOrd="0" presId="urn:microsoft.com/office/officeart/2009/layout/CircleArrowProcess"/>
    <dgm:cxn modelId="{93ECB7F8-7EB7-4D62-9494-061FAB77A457}" type="presParOf" srcId="{6E89E44D-90BA-45C6-ADCE-93D4F83D7E04}" destId="{89CC8D30-097A-4F50-A096-31304B4B0941}" srcOrd="0" destOrd="0" presId="urn:microsoft.com/office/officeart/2009/layout/CircleArrowProcess"/>
    <dgm:cxn modelId="{1DC78DF6-9294-4B75-B490-BE5365B82642}" type="presParOf" srcId="{B6F39A81-3E88-4E73-8635-BF9188923331}" destId="{BEBC692F-90E0-4C36-9888-54AEE8EDB5D5}" srcOrd="1" destOrd="0" presId="urn:microsoft.com/office/officeart/2009/layout/CircleArrowProcess"/>
    <dgm:cxn modelId="{4787FE36-7647-44C4-BB71-9EE2BBBAA6A2}" type="presParOf" srcId="{B6F39A81-3E88-4E73-8635-BF9188923331}" destId="{F568D865-2C47-487F-A225-434961ADD11C}" srcOrd="2" destOrd="0" presId="urn:microsoft.com/office/officeart/2009/layout/CircleArrowProcess"/>
    <dgm:cxn modelId="{E884BDAC-E71B-4DA7-A0EC-7C74E6DA6B5A}" type="presParOf" srcId="{F568D865-2C47-487F-A225-434961ADD11C}" destId="{5260C27B-ED4E-4AC8-952D-EE1FAFB16C7A}" srcOrd="0" destOrd="0" presId="urn:microsoft.com/office/officeart/2009/layout/CircleArrowProcess"/>
    <dgm:cxn modelId="{210EA175-8EE1-4DA4-862D-C955CEC8A33E}" type="presParOf" srcId="{B6F39A81-3E88-4E73-8635-BF9188923331}" destId="{C24F4786-E4E8-441D-B106-FE4C60378EB1}" srcOrd="3" destOrd="0" presId="urn:microsoft.com/office/officeart/2009/layout/CircleArrowProcess"/>
    <dgm:cxn modelId="{F5866A2B-4C4C-4F09-ADAF-EB84165A6AC6}" type="presParOf" srcId="{B6F39A81-3E88-4E73-8635-BF9188923331}" destId="{58A7AE11-5DE7-40D6-A120-7AD15E08552C}" srcOrd="4" destOrd="0" presId="urn:microsoft.com/office/officeart/2009/layout/CircleArrowProcess"/>
    <dgm:cxn modelId="{4D5891F7-E00E-481F-A583-DFDD83F2815A}" type="presParOf" srcId="{58A7AE11-5DE7-40D6-A120-7AD15E08552C}" destId="{DEB443B1-1ADF-48DD-A602-9E8541F41BC0}" srcOrd="0" destOrd="0" presId="urn:microsoft.com/office/officeart/2009/layout/CircleArrowProcess"/>
    <dgm:cxn modelId="{B03409F3-1846-479C-B266-CA5AA0E45118}" type="presParOf" srcId="{B6F39A81-3E88-4E73-8635-BF9188923331}" destId="{3377B57A-66C9-4E8E-B47F-1A0951C93782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E24777-BCA6-472F-9E79-B8E1A684D69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31B33B6-A995-46FD-BD73-99CAE2237DEC}">
      <dgm:prSet phldrT="[Texte]"/>
      <dgm:spPr/>
      <dgm:t>
        <a:bodyPr/>
        <a:lstStyle/>
        <a:p>
          <a:r>
            <a:rPr lang="fr-FR" dirty="0" smtClean="0"/>
            <a:t>Introduction</a:t>
          </a:r>
          <a:endParaRPr lang="fr-FR" dirty="0"/>
        </a:p>
      </dgm:t>
    </dgm:pt>
    <dgm:pt modelId="{6B574013-7C9F-4C83-A401-E2FC4D95A5E6}" type="parTrans" cxnId="{B9A28A24-B779-4635-AFCF-4B030B3CC4B5}">
      <dgm:prSet/>
      <dgm:spPr/>
      <dgm:t>
        <a:bodyPr/>
        <a:lstStyle/>
        <a:p>
          <a:endParaRPr lang="fr-FR"/>
        </a:p>
      </dgm:t>
    </dgm:pt>
    <dgm:pt modelId="{02F63942-F188-4EB7-A0B6-8DDD1857F8CB}" type="sibTrans" cxnId="{B9A28A24-B779-4635-AFCF-4B030B3CC4B5}">
      <dgm:prSet/>
      <dgm:spPr/>
      <dgm:t>
        <a:bodyPr/>
        <a:lstStyle/>
        <a:p>
          <a:endParaRPr lang="fr-FR"/>
        </a:p>
      </dgm:t>
    </dgm:pt>
    <dgm:pt modelId="{EA979F8B-489C-42D5-8DE7-BD3220D6973B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 smtClean="0"/>
            <a:t>Séance 1</a:t>
          </a:r>
          <a:endParaRPr lang="fr-FR" dirty="0"/>
        </a:p>
      </dgm:t>
    </dgm:pt>
    <dgm:pt modelId="{D944F5E8-9CDF-4DE2-867F-78243DD16A10}" type="parTrans" cxnId="{7D76EB03-506F-45EE-9C0A-DB2ECCDBA669}">
      <dgm:prSet/>
      <dgm:spPr/>
      <dgm:t>
        <a:bodyPr/>
        <a:lstStyle/>
        <a:p>
          <a:endParaRPr lang="fr-FR"/>
        </a:p>
      </dgm:t>
    </dgm:pt>
    <dgm:pt modelId="{9C31AE88-A4F3-4E75-8B19-FBA2A639C343}" type="sibTrans" cxnId="{7D76EB03-506F-45EE-9C0A-DB2ECCDBA669}">
      <dgm:prSet/>
      <dgm:spPr/>
      <dgm:t>
        <a:bodyPr/>
        <a:lstStyle/>
        <a:p>
          <a:endParaRPr lang="fr-FR"/>
        </a:p>
      </dgm:t>
    </dgm:pt>
    <dgm:pt modelId="{B3F5C91D-B550-4646-AFDE-C8A8CB834898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smtClean="0"/>
            <a:t>Présentiel 1</a:t>
          </a:r>
          <a:endParaRPr lang="fr-FR" dirty="0"/>
        </a:p>
      </dgm:t>
    </dgm:pt>
    <dgm:pt modelId="{D89613E1-1F8B-4622-8B5C-BB38161B89B6}" type="parTrans" cxnId="{7CBCB6E8-09A9-45CA-96A1-8C71FB1997A4}">
      <dgm:prSet/>
      <dgm:spPr/>
      <dgm:t>
        <a:bodyPr/>
        <a:lstStyle/>
        <a:p>
          <a:endParaRPr lang="fr-FR"/>
        </a:p>
      </dgm:t>
    </dgm:pt>
    <dgm:pt modelId="{CD000A39-FA32-4A17-843A-20BD34AF6B66}" type="sibTrans" cxnId="{7CBCB6E8-09A9-45CA-96A1-8C71FB1997A4}">
      <dgm:prSet/>
      <dgm:spPr/>
      <dgm:t>
        <a:bodyPr/>
        <a:lstStyle/>
        <a:p>
          <a:endParaRPr lang="fr-FR"/>
        </a:p>
      </dgm:t>
    </dgm:pt>
    <dgm:pt modelId="{48A8C215-424D-472A-8F37-6FB93AFDA5B4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smtClean="0"/>
            <a:t>Présentiel 2</a:t>
          </a:r>
          <a:endParaRPr lang="fr-FR" dirty="0"/>
        </a:p>
      </dgm:t>
    </dgm:pt>
    <dgm:pt modelId="{54C48806-EA8C-4E4E-9C72-FFE90B76B912}" type="parTrans" cxnId="{DF859029-E05C-48E3-AEA4-A7B73115C774}">
      <dgm:prSet/>
      <dgm:spPr/>
      <dgm:t>
        <a:bodyPr/>
        <a:lstStyle/>
        <a:p>
          <a:endParaRPr lang="fr-FR"/>
        </a:p>
      </dgm:t>
    </dgm:pt>
    <dgm:pt modelId="{AED7B5E1-117A-4452-9F3D-0D74D64EEFFA}" type="sibTrans" cxnId="{DF859029-E05C-48E3-AEA4-A7B73115C774}">
      <dgm:prSet/>
      <dgm:spPr/>
      <dgm:t>
        <a:bodyPr/>
        <a:lstStyle/>
        <a:p>
          <a:endParaRPr lang="fr-FR"/>
        </a:p>
      </dgm:t>
    </dgm:pt>
    <dgm:pt modelId="{475E8E8E-3128-4965-B14C-4E81E541F2E2}">
      <dgm:prSet phldrT="[Texte]"/>
      <dgm:spPr>
        <a:solidFill>
          <a:srgbClr val="92D050"/>
        </a:solidFill>
      </dgm:spPr>
      <dgm:t>
        <a:bodyPr/>
        <a:lstStyle/>
        <a:p>
          <a:r>
            <a:rPr lang="fr-FR" dirty="0" smtClean="0"/>
            <a:t>…</a:t>
          </a:r>
          <a:endParaRPr lang="fr-FR" dirty="0"/>
        </a:p>
      </dgm:t>
    </dgm:pt>
    <dgm:pt modelId="{3B823A8F-2EC1-44B8-BEE8-93B13254D92F}" type="parTrans" cxnId="{5214A664-48A9-47A6-8936-BDC1EDEAE8AD}">
      <dgm:prSet/>
      <dgm:spPr/>
      <dgm:t>
        <a:bodyPr/>
        <a:lstStyle/>
        <a:p>
          <a:endParaRPr lang="fr-FR"/>
        </a:p>
      </dgm:t>
    </dgm:pt>
    <dgm:pt modelId="{E94BC3EB-A1F8-49AE-BB8B-A4694A12690D}" type="sibTrans" cxnId="{5214A664-48A9-47A6-8936-BDC1EDEAE8AD}">
      <dgm:prSet/>
      <dgm:spPr/>
      <dgm:t>
        <a:bodyPr/>
        <a:lstStyle/>
        <a:p>
          <a:endParaRPr lang="fr-FR"/>
        </a:p>
      </dgm:t>
    </dgm:pt>
    <dgm:pt modelId="{A19BEFB8-A5B4-452B-BE1C-EBBCF0046EBC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 smtClean="0"/>
            <a:t>Séance 2</a:t>
          </a:r>
          <a:endParaRPr lang="fr-FR" dirty="0"/>
        </a:p>
      </dgm:t>
    </dgm:pt>
    <dgm:pt modelId="{D6AC19AD-413B-4765-8F4F-0F59F1C24252}" type="parTrans" cxnId="{5F9EBE72-9A2B-4A97-BE3B-EEF4A296EA95}">
      <dgm:prSet/>
      <dgm:spPr/>
      <dgm:t>
        <a:bodyPr/>
        <a:lstStyle/>
        <a:p>
          <a:endParaRPr lang="fr-FR"/>
        </a:p>
      </dgm:t>
    </dgm:pt>
    <dgm:pt modelId="{3B662A62-9199-493C-A2DC-8FC58EBC2A67}" type="sibTrans" cxnId="{5F9EBE72-9A2B-4A97-BE3B-EEF4A296EA95}">
      <dgm:prSet/>
      <dgm:spPr/>
      <dgm:t>
        <a:bodyPr/>
        <a:lstStyle/>
        <a:p>
          <a:endParaRPr lang="fr-FR"/>
        </a:p>
      </dgm:t>
    </dgm:pt>
    <dgm:pt modelId="{A7FF12BF-9D79-4DF6-B6C9-4B0A7D54EAF3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smtClean="0"/>
            <a:t>Evaluation/ valorisation</a:t>
          </a:r>
          <a:endParaRPr lang="fr-FR" dirty="0"/>
        </a:p>
      </dgm:t>
    </dgm:pt>
    <dgm:pt modelId="{840A3AF0-1C46-4DC9-99BA-A55200AB921F}" type="parTrans" cxnId="{78BCE749-4484-4C06-BD86-0EB03E29CF2B}">
      <dgm:prSet/>
      <dgm:spPr/>
      <dgm:t>
        <a:bodyPr/>
        <a:lstStyle/>
        <a:p>
          <a:endParaRPr lang="fr-FR"/>
        </a:p>
      </dgm:t>
    </dgm:pt>
    <dgm:pt modelId="{0F82AE56-A202-4D24-A237-072C6A66981D}" type="sibTrans" cxnId="{78BCE749-4484-4C06-BD86-0EB03E29CF2B}">
      <dgm:prSet/>
      <dgm:spPr/>
      <dgm:t>
        <a:bodyPr/>
        <a:lstStyle/>
        <a:p>
          <a:endParaRPr lang="fr-FR"/>
        </a:p>
      </dgm:t>
    </dgm:pt>
    <dgm:pt modelId="{419DB3B8-DB24-4367-9EED-4362A31AD8A1}" type="pres">
      <dgm:prSet presAssocID="{CEE24777-BCA6-472F-9E79-B8E1A684D697}" presName="Name0" presStyleCnt="0">
        <dgm:presLayoutVars>
          <dgm:dir/>
          <dgm:animLvl val="lvl"/>
          <dgm:resizeHandles val="exact"/>
        </dgm:presLayoutVars>
      </dgm:prSet>
      <dgm:spPr/>
    </dgm:pt>
    <dgm:pt modelId="{775D9632-E4B9-440F-B491-AED3B3B8AC6B}" type="pres">
      <dgm:prSet presAssocID="{B31B33B6-A995-46FD-BD73-99CAE2237DEC}" presName="parTxOnly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2FBCF9-35F9-44AB-AFA2-C9B8B2435EA2}" type="pres">
      <dgm:prSet presAssocID="{02F63942-F188-4EB7-A0B6-8DDD1857F8CB}" presName="parTxOnlySpace" presStyleCnt="0"/>
      <dgm:spPr/>
    </dgm:pt>
    <dgm:pt modelId="{A53DCB1E-CDD6-4ECA-A58D-1AC239ED6E55}" type="pres">
      <dgm:prSet presAssocID="{EA979F8B-489C-42D5-8DE7-BD3220D6973B}" presName="parTxOnly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12A0FA-FA61-4520-AA46-D621687583EC}" type="pres">
      <dgm:prSet presAssocID="{9C31AE88-A4F3-4E75-8B19-FBA2A639C343}" presName="parTxOnlySpace" presStyleCnt="0"/>
      <dgm:spPr/>
    </dgm:pt>
    <dgm:pt modelId="{C3D0A38E-3B6F-4D4B-AEF9-F5DC1212BB69}" type="pres">
      <dgm:prSet presAssocID="{B3F5C91D-B550-4646-AFDE-C8A8CB834898}" presName="parTxOnly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AB49DD3-1C3B-4914-A631-4B313289C657}" type="pres">
      <dgm:prSet presAssocID="{CD000A39-FA32-4A17-843A-20BD34AF6B66}" presName="parTxOnlySpace" presStyleCnt="0"/>
      <dgm:spPr/>
    </dgm:pt>
    <dgm:pt modelId="{F0BC9777-5DB6-4B48-8B7A-E401CD1169D5}" type="pres">
      <dgm:prSet presAssocID="{48A8C215-424D-472A-8F37-6FB93AFDA5B4}" presName="parTxOnly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784D36D-CD93-45B4-A53C-92BABB699A34}" type="pres">
      <dgm:prSet presAssocID="{AED7B5E1-117A-4452-9F3D-0D74D64EEFFA}" presName="parTxOnlySpace" presStyleCnt="0"/>
      <dgm:spPr/>
    </dgm:pt>
    <dgm:pt modelId="{72FAACEB-B651-45E8-BB0F-5A1E989EEF3D}" type="pres">
      <dgm:prSet presAssocID="{475E8E8E-3128-4965-B14C-4E81E541F2E2}" presName="parTxOnly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3C8B72-AC92-4816-BBA1-1F093D7CCBB4}" type="pres">
      <dgm:prSet presAssocID="{E94BC3EB-A1F8-49AE-BB8B-A4694A12690D}" presName="parTxOnlySpace" presStyleCnt="0"/>
      <dgm:spPr/>
    </dgm:pt>
    <dgm:pt modelId="{5D65679B-FEA4-4078-B17A-4A630AA2B197}" type="pres">
      <dgm:prSet presAssocID="{A19BEFB8-A5B4-452B-BE1C-EBBCF0046EBC}" presName="parTxOnly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3189725-BD55-4453-913B-46E615ED6D7D}" type="pres">
      <dgm:prSet presAssocID="{3B662A62-9199-493C-A2DC-8FC58EBC2A67}" presName="parTxOnlySpace" presStyleCnt="0"/>
      <dgm:spPr/>
    </dgm:pt>
    <dgm:pt modelId="{05EDEEB4-7FAE-46AF-9F90-8D67B45BC746}" type="pres">
      <dgm:prSet presAssocID="{A7FF12BF-9D79-4DF6-B6C9-4B0A7D54EAF3}" presName="parTxOnly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9A28A24-B779-4635-AFCF-4B030B3CC4B5}" srcId="{CEE24777-BCA6-472F-9E79-B8E1A684D697}" destId="{B31B33B6-A995-46FD-BD73-99CAE2237DEC}" srcOrd="0" destOrd="0" parTransId="{6B574013-7C9F-4C83-A401-E2FC4D95A5E6}" sibTransId="{02F63942-F188-4EB7-A0B6-8DDD1857F8CB}"/>
    <dgm:cxn modelId="{93D589AC-BB74-40CC-9C34-F7362A69B415}" type="presOf" srcId="{CEE24777-BCA6-472F-9E79-B8E1A684D697}" destId="{419DB3B8-DB24-4367-9EED-4362A31AD8A1}" srcOrd="0" destOrd="0" presId="urn:microsoft.com/office/officeart/2005/8/layout/chevron1"/>
    <dgm:cxn modelId="{78BCE749-4484-4C06-BD86-0EB03E29CF2B}" srcId="{CEE24777-BCA6-472F-9E79-B8E1A684D697}" destId="{A7FF12BF-9D79-4DF6-B6C9-4B0A7D54EAF3}" srcOrd="6" destOrd="0" parTransId="{840A3AF0-1C46-4DC9-99BA-A55200AB921F}" sibTransId="{0F82AE56-A202-4D24-A237-072C6A66981D}"/>
    <dgm:cxn modelId="{DF859029-E05C-48E3-AEA4-A7B73115C774}" srcId="{CEE24777-BCA6-472F-9E79-B8E1A684D697}" destId="{48A8C215-424D-472A-8F37-6FB93AFDA5B4}" srcOrd="3" destOrd="0" parTransId="{54C48806-EA8C-4E4E-9C72-FFE90B76B912}" sibTransId="{AED7B5E1-117A-4452-9F3D-0D74D64EEFFA}"/>
    <dgm:cxn modelId="{5214A664-48A9-47A6-8936-BDC1EDEAE8AD}" srcId="{CEE24777-BCA6-472F-9E79-B8E1A684D697}" destId="{475E8E8E-3128-4965-B14C-4E81E541F2E2}" srcOrd="4" destOrd="0" parTransId="{3B823A8F-2EC1-44B8-BEE8-93B13254D92F}" sibTransId="{E94BC3EB-A1F8-49AE-BB8B-A4694A12690D}"/>
    <dgm:cxn modelId="{7CBCB6E8-09A9-45CA-96A1-8C71FB1997A4}" srcId="{CEE24777-BCA6-472F-9E79-B8E1A684D697}" destId="{B3F5C91D-B550-4646-AFDE-C8A8CB834898}" srcOrd="2" destOrd="0" parTransId="{D89613E1-1F8B-4622-8B5C-BB38161B89B6}" sibTransId="{CD000A39-FA32-4A17-843A-20BD34AF6B66}"/>
    <dgm:cxn modelId="{A2C2E027-E0B9-45CB-9FFF-44BABEB8F134}" type="presOf" srcId="{B3F5C91D-B550-4646-AFDE-C8A8CB834898}" destId="{C3D0A38E-3B6F-4D4B-AEF9-F5DC1212BB69}" srcOrd="0" destOrd="0" presId="urn:microsoft.com/office/officeart/2005/8/layout/chevron1"/>
    <dgm:cxn modelId="{114ACD37-7901-45D0-B2A3-B257A2CE8C0C}" type="presOf" srcId="{A7FF12BF-9D79-4DF6-B6C9-4B0A7D54EAF3}" destId="{05EDEEB4-7FAE-46AF-9F90-8D67B45BC746}" srcOrd="0" destOrd="0" presId="urn:microsoft.com/office/officeart/2005/8/layout/chevron1"/>
    <dgm:cxn modelId="{1EEFF3DF-3BE5-45FC-8524-709EC81A31B0}" type="presOf" srcId="{475E8E8E-3128-4965-B14C-4E81E541F2E2}" destId="{72FAACEB-B651-45E8-BB0F-5A1E989EEF3D}" srcOrd="0" destOrd="0" presId="urn:microsoft.com/office/officeart/2005/8/layout/chevron1"/>
    <dgm:cxn modelId="{CE60E979-33EA-46F8-A684-2ADDCFE1CBD9}" type="presOf" srcId="{48A8C215-424D-472A-8F37-6FB93AFDA5B4}" destId="{F0BC9777-5DB6-4B48-8B7A-E401CD1169D5}" srcOrd="0" destOrd="0" presId="urn:microsoft.com/office/officeart/2005/8/layout/chevron1"/>
    <dgm:cxn modelId="{5105C8C3-76CF-4B2F-9E4A-B825156F45CA}" type="presOf" srcId="{A19BEFB8-A5B4-452B-BE1C-EBBCF0046EBC}" destId="{5D65679B-FEA4-4078-B17A-4A630AA2B197}" srcOrd="0" destOrd="0" presId="urn:microsoft.com/office/officeart/2005/8/layout/chevron1"/>
    <dgm:cxn modelId="{5F0F5F6C-B4C3-4BF8-9641-28F2852971E0}" type="presOf" srcId="{EA979F8B-489C-42D5-8DE7-BD3220D6973B}" destId="{A53DCB1E-CDD6-4ECA-A58D-1AC239ED6E55}" srcOrd="0" destOrd="0" presId="urn:microsoft.com/office/officeart/2005/8/layout/chevron1"/>
    <dgm:cxn modelId="{5F9EBE72-9A2B-4A97-BE3B-EEF4A296EA95}" srcId="{CEE24777-BCA6-472F-9E79-B8E1A684D697}" destId="{A19BEFB8-A5B4-452B-BE1C-EBBCF0046EBC}" srcOrd="5" destOrd="0" parTransId="{D6AC19AD-413B-4765-8F4F-0F59F1C24252}" sibTransId="{3B662A62-9199-493C-A2DC-8FC58EBC2A67}"/>
    <dgm:cxn modelId="{7D76EB03-506F-45EE-9C0A-DB2ECCDBA669}" srcId="{CEE24777-BCA6-472F-9E79-B8E1A684D697}" destId="{EA979F8B-489C-42D5-8DE7-BD3220D6973B}" srcOrd="1" destOrd="0" parTransId="{D944F5E8-9CDF-4DE2-867F-78243DD16A10}" sibTransId="{9C31AE88-A4F3-4E75-8B19-FBA2A639C343}"/>
    <dgm:cxn modelId="{C40E3413-9A46-4191-A75C-9BC5191C5230}" type="presOf" srcId="{B31B33B6-A995-46FD-BD73-99CAE2237DEC}" destId="{775D9632-E4B9-440F-B491-AED3B3B8AC6B}" srcOrd="0" destOrd="0" presId="urn:microsoft.com/office/officeart/2005/8/layout/chevron1"/>
    <dgm:cxn modelId="{CB616DEE-E8AC-4847-BDF8-7F07012575C7}" type="presParOf" srcId="{419DB3B8-DB24-4367-9EED-4362A31AD8A1}" destId="{775D9632-E4B9-440F-B491-AED3B3B8AC6B}" srcOrd="0" destOrd="0" presId="urn:microsoft.com/office/officeart/2005/8/layout/chevron1"/>
    <dgm:cxn modelId="{B8B8FF77-5116-456C-A0C9-C22A5446396F}" type="presParOf" srcId="{419DB3B8-DB24-4367-9EED-4362A31AD8A1}" destId="{9D2FBCF9-35F9-44AB-AFA2-C9B8B2435EA2}" srcOrd="1" destOrd="0" presId="urn:microsoft.com/office/officeart/2005/8/layout/chevron1"/>
    <dgm:cxn modelId="{CB3A9C0A-B315-4DBF-AE18-A128251365D4}" type="presParOf" srcId="{419DB3B8-DB24-4367-9EED-4362A31AD8A1}" destId="{A53DCB1E-CDD6-4ECA-A58D-1AC239ED6E55}" srcOrd="2" destOrd="0" presId="urn:microsoft.com/office/officeart/2005/8/layout/chevron1"/>
    <dgm:cxn modelId="{95E448BD-2DF4-464F-914F-AA312C42C36B}" type="presParOf" srcId="{419DB3B8-DB24-4367-9EED-4362A31AD8A1}" destId="{E612A0FA-FA61-4520-AA46-D621687583EC}" srcOrd="3" destOrd="0" presId="urn:microsoft.com/office/officeart/2005/8/layout/chevron1"/>
    <dgm:cxn modelId="{6C6427B8-5704-4B51-A44C-D5D9BBCB2848}" type="presParOf" srcId="{419DB3B8-DB24-4367-9EED-4362A31AD8A1}" destId="{C3D0A38E-3B6F-4D4B-AEF9-F5DC1212BB69}" srcOrd="4" destOrd="0" presId="urn:microsoft.com/office/officeart/2005/8/layout/chevron1"/>
    <dgm:cxn modelId="{5ED70E4E-510C-49F5-9084-333D53D46711}" type="presParOf" srcId="{419DB3B8-DB24-4367-9EED-4362A31AD8A1}" destId="{8AB49DD3-1C3B-4914-A631-4B313289C657}" srcOrd="5" destOrd="0" presId="urn:microsoft.com/office/officeart/2005/8/layout/chevron1"/>
    <dgm:cxn modelId="{73B03A8E-AD16-4132-8547-CD1DD1916092}" type="presParOf" srcId="{419DB3B8-DB24-4367-9EED-4362A31AD8A1}" destId="{F0BC9777-5DB6-4B48-8B7A-E401CD1169D5}" srcOrd="6" destOrd="0" presId="urn:microsoft.com/office/officeart/2005/8/layout/chevron1"/>
    <dgm:cxn modelId="{CB8E4E13-1499-4E3D-870C-D1930511E626}" type="presParOf" srcId="{419DB3B8-DB24-4367-9EED-4362A31AD8A1}" destId="{E784D36D-CD93-45B4-A53C-92BABB699A34}" srcOrd="7" destOrd="0" presId="urn:microsoft.com/office/officeart/2005/8/layout/chevron1"/>
    <dgm:cxn modelId="{38CBEED2-75FD-4EA9-B115-E7D780346A67}" type="presParOf" srcId="{419DB3B8-DB24-4367-9EED-4362A31AD8A1}" destId="{72FAACEB-B651-45E8-BB0F-5A1E989EEF3D}" srcOrd="8" destOrd="0" presId="urn:microsoft.com/office/officeart/2005/8/layout/chevron1"/>
    <dgm:cxn modelId="{8C160864-E1A6-40D7-A4CA-4B368276D6AB}" type="presParOf" srcId="{419DB3B8-DB24-4367-9EED-4362A31AD8A1}" destId="{7F3C8B72-AC92-4816-BBA1-1F093D7CCBB4}" srcOrd="9" destOrd="0" presId="urn:microsoft.com/office/officeart/2005/8/layout/chevron1"/>
    <dgm:cxn modelId="{BD53A627-3941-49C8-B662-1B9F8609FAF1}" type="presParOf" srcId="{419DB3B8-DB24-4367-9EED-4362A31AD8A1}" destId="{5D65679B-FEA4-4078-B17A-4A630AA2B197}" srcOrd="10" destOrd="0" presId="urn:microsoft.com/office/officeart/2005/8/layout/chevron1"/>
    <dgm:cxn modelId="{72EFEA5D-E889-4C08-9277-08E1A8101C90}" type="presParOf" srcId="{419DB3B8-DB24-4367-9EED-4362A31AD8A1}" destId="{D3189725-BD55-4453-913B-46E615ED6D7D}" srcOrd="11" destOrd="0" presId="urn:microsoft.com/office/officeart/2005/8/layout/chevron1"/>
    <dgm:cxn modelId="{495375C6-658E-4712-A321-C42343ED24A3}" type="presParOf" srcId="{419DB3B8-DB24-4367-9EED-4362A31AD8A1}" destId="{05EDEEB4-7FAE-46AF-9F90-8D67B45BC746}" srcOrd="1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EE24777-BCA6-472F-9E79-B8E1A684D69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31B33B6-A995-46FD-BD73-99CAE2237DEC}">
      <dgm:prSet phldrT="[Texte]"/>
      <dgm:spPr/>
      <dgm:t>
        <a:bodyPr/>
        <a:lstStyle/>
        <a:p>
          <a:r>
            <a:rPr lang="fr-FR" dirty="0" smtClean="0"/>
            <a:t>Introduction</a:t>
          </a:r>
          <a:endParaRPr lang="fr-FR" dirty="0"/>
        </a:p>
      </dgm:t>
    </dgm:pt>
    <dgm:pt modelId="{6B574013-7C9F-4C83-A401-E2FC4D95A5E6}" type="parTrans" cxnId="{B9A28A24-B779-4635-AFCF-4B030B3CC4B5}">
      <dgm:prSet/>
      <dgm:spPr/>
      <dgm:t>
        <a:bodyPr/>
        <a:lstStyle/>
        <a:p>
          <a:endParaRPr lang="fr-FR"/>
        </a:p>
      </dgm:t>
    </dgm:pt>
    <dgm:pt modelId="{02F63942-F188-4EB7-A0B6-8DDD1857F8CB}" type="sibTrans" cxnId="{B9A28A24-B779-4635-AFCF-4B030B3CC4B5}">
      <dgm:prSet/>
      <dgm:spPr/>
      <dgm:t>
        <a:bodyPr/>
        <a:lstStyle/>
        <a:p>
          <a:endParaRPr lang="fr-FR"/>
        </a:p>
      </dgm:t>
    </dgm:pt>
    <dgm:pt modelId="{EA979F8B-489C-42D5-8DE7-BD3220D6973B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 smtClean="0"/>
            <a:t>Séance 1</a:t>
          </a:r>
          <a:endParaRPr lang="fr-FR" dirty="0"/>
        </a:p>
      </dgm:t>
    </dgm:pt>
    <dgm:pt modelId="{D944F5E8-9CDF-4DE2-867F-78243DD16A10}" type="parTrans" cxnId="{7D76EB03-506F-45EE-9C0A-DB2ECCDBA669}">
      <dgm:prSet/>
      <dgm:spPr/>
      <dgm:t>
        <a:bodyPr/>
        <a:lstStyle/>
        <a:p>
          <a:endParaRPr lang="fr-FR"/>
        </a:p>
      </dgm:t>
    </dgm:pt>
    <dgm:pt modelId="{9C31AE88-A4F3-4E75-8B19-FBA2A639C343}" type="sibTrans" cxnId="{7D76EB03-506F-45EE-9C0A-DB2ECCDBA669}">
      <dgm:prSet/>
      <dgm:spPr/>
      <dgm:t>
        <a:bodyPr/>
        <a:lstStyle/>
        <a:p>
          <a:endParaRPr lang="fr-FR"/>
        </a:p>
      </dgm:t>
    </dgm:pt>
    <dgm:pt modelId="{B3F5C91D-B550-4646-AFDE-C8A8CB834898}">
      <dgm:prSet phldrT="[Texte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fr-FR" dirty="0" smtClean="0"/>
            <a:t>Présentiel 1</a:t>
          </a:r>
          <a:endParaRPr lang="fr-FR" dirty="0"/>
        </a:p>
      </dgm:t>
    </dgm:pt>
    <dgm:pt modelId="{D89613E1-1F8B-4622-8B5C-BB38161B89B6}" type="parTrans" cxnId="{7CBCB6E8-09A9-45CA-96A1-8C71FB1997A4}">
      <dgm:prSet/>
      <dgm:spPr/>
      <dgm:t>
        <a:bodyPr/>
        <a:lstStyle/>
        <a:p>
          <a:endParaRPr lang="fr-FR"/>
        </a:p>
      </dgm:t>
    </dgm:pt>
    <dgm:pt modelId="{CD000A39-FA32-4A17-843A-20BD34AF6B66}" type="sibTrans" cxnId="{7CBCB6E8-09A9-45CA-96A1-8C71FB1997A4}">
      <dgm:prSet/>
      <dgm:spPr/>
      <dgm:t>
        <a:bodyPr/>
        <a:lstStyle/>
        <a:p>
          <a:endParaRPr lang="fr-FR"/>
        </a:p>
      </dgm:t>
    </dgm:pt>
    <dgm:pt modelId="{48A8C215-424D-472A-8F37-6FB93AFDA5B4}">
      <dgm:prSet phldrT="[Texte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fr-FR" dirty="0" smtClean="0"/>
            <a:t>Présentiel 2</a:t>
          </a:r>
          <a:endParaRPr lang="fr-FR" dirty="0"/>
        </a:p>
      </dgm:t>
    </dgm:pt>
    <dgm:pt modelId="{54C48806-EA8C-4E4E-9C72-FFE90B76B912}" type="parTrans" cxnId="{DF859029-E05C-48E3-AEA4-A7B73115C774}">
      <dgm:prSet/>
      <dgm:spPr/>
      <dgm:t>
        <a:bodyPr/>
        <a:lstStyle/>
        <a:p>
          <a:endParaRPr lang="fr-FR"/>
        </a:p>
      </dgm:t>
    </dgm:pt>
    <dgm:pt modelId="{AED7B5E1-117A-4452-9F3D-0D74D64EEFFA}" type="sibTrans" cxnId="{DF859029-E05C-48E3-AEA4-A7B73115C774}">
      <dgm:prSet/>
      <dgm:spPr/>
      <dgm:t>
        <a:bodyPr/>
        <a:lstStyle/>
        <a:p>
          <a:endParaRPr lang="fr-FR"/>
        </a:p>
      </dgm:t>
    </dgm:pt>
    <dgm:pt modelId="{475E8E8E-3128-4965-B14C-4E81E541F2E2}">
      <dgm:prSet phldrT="[Texte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fr-FR" dirty="0" smtClean="0"/>
            <a:t>…</a:t>
          </a:r>
          <a:endParaRPr lang="fr-FR" dirty="0"/>
        </a:p>
      </dgm:t>
    </dgm:pt>
    <dgm:pt modelId="{3B823A8F-2EC1-44B8-BEE8-93B13254D92F}" type="parTrans" cxnId="{5214A664-48A9-47A6-8936-BDC1EDEAE8AD}">
      <dgm:prSet/>
      <dgm:spPr/>
      <dgm:t>
        <a:bodyPr/>
        <a:lstStyle/>
        <a:p>
          <a:endParaRPr lang="fr-FR"/>
        </a:p>
      </dgm:t>
    </dgm:pt>
    <dgm:pt modelId="{E94BC3EB-A1F8-49AE-BB8B-A4694A12690D}" type="sibTrans" cxnId="{5214A664-48A9-47A6-8936-BDC1EDEAE8AD}">
      <dgm:prSet/>
      <dgm:spPr/>
      <dgm:t>
        <a:bodyPr/>
        <a:lstStyle/>
        <a:p>
          <a:endParaRPr lang="fr-FR"/>
        </a:p>
      </dgm:t>
    </dgm:pt>
    <dgm:pt modelId="{A19BEFB8-A5B4-452B-BE1C-EBBCF0046EBC}">
      <dgm:prSet phldrT="[Texte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fr-FR" dirty="0" smtClean="0"/>
            <a:t>Séance 2</a:t>
          </a:r>
          <a:endParaRPr lang="fr-FR" dirty="0"/>
        </a:p>
      </dgm:t>
    </dgm:pt>
    <dgm:pt modelId="{D6AC19AD-413B-4765-8F4F-0F59F1C24252}" type="parTrans" cxnId="{5F9EBE72-9A2B-4A97-BE3B-EEF4A296EA95}">
      <dgm:prSet/>
      <dgm:spPr/>
      <dgm:t>
        <a:bodyPr/>
        <a:lstStyle/>
        <a:p>
          <a:endParaRPr lang="fr-FR"/>
        </a:p>
      </dgm:t>
    </dgm:pt>
    <dgm:pt modelId="{3B662A62-9199-493C-A2DC-8FC58EBC2A67}" type="sibTrans" cxnId="{5F9EBE72-9A2B-4A97-BE3B-EEF4A296EA95}">
      <dgm:prSet/>
      <dgm:spPr/>
      <dgm:t>
        <a:bodyPr/>
        <a:lstStyle/>
        <a:p>
          <a:endParaRPr lang="fr-FR"/>
        </a:p>
      </dgm:t>
    </dgm:pt>
    <dgm:pt modelId="{A7FF12BF-9D79-4DF6-B6C9-4B0A7D54EAF3}">
      <dgm:prSet phldrT="[Texte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fr-FR" dirty="0" smtClean="0"/>
            <a:t>Evaluation/ valorisation</a:t>
          </a:r>
          <a:endParaRPr lang="fr-FR" dirty="0"/>
        </a:p>
      </dgm:t>
    </dgm:pt>
    <dgm:pt modelId="{840A3AF0-1C46-4DC9-99BA-A55200AB921F}" type="parTrans" cxnId="{78BCE749-4484-4C06-BD86-0EB03E29CF2B}">
      <dgm:prSet/>
      <dgm:spPr/>
      <dgm:t>
        <a:bodyPr/>
        <a:lstStyle/>
        <a:p>
          <a:endParaRPr lang="fr-FR"/>
        </a:p>
      </dgm:t>
    </dgm:pt>
    <dgm:pt modelId="{0F82AE56-A202-4D24-A237-072C6A66981D}" type="sibTrans" cxnId="{78BCE749-4484-4C06-BD86-0EB03E29CF2B}">
      <dgm:prSet/>
      <dgm:spPr/>
      <dgm:t>
        <a:bodyPr/>
        <a:lstStyle/>
        <a:p>
          <a:endParaRPr lang="fr-FR"/>
        </a:p>
      </dgm:t>
    </dgm:pt>
    <dgm:pt modelId="{419DB3B8-DB24-4367-9EED-4362A31AD8A1}" type="pres">
      <dgm:prSet presAssocID="{CEE24777-BCA6-472F-9E79-B8E1A684D697}" presName="Name0" presStyleCnt="0">
        <dgm:presLayoutVars>
          <dgm:dir/>
          <dgm:animLvl val="lvl"/>
          <dgm:resizeHandles val="exact"/>
        </dgm:presLayoutVars>
      </dgm:prSet>
      <dgm:spPr/>
    </dgm:pt>
    <dgm:pt modelId="{775D9632-E4B9-440F-B491-AED3B3B8AC6B}" type="pres">
      <dgm:prSet presAssocID="{B31B33B6-A995-46FD-BD73-99CAE2237DEC}" presName="parTxOnly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2FBCF9-35F9-44AB-AFA2-C9B8B2435EA2}" type="pres">
      <dgm:prSet presAssocID="{02F63942-F188-4EB7-A0B6-8DDD1857F8CB}" presName="parTxOnlySpace" presStyleCnt="0"/>
      <dgm:spPr/>
    </dgm:pt>
    <dgm:pt modelId="{A53DCB1E-CDD6-4ECA-A58D-1AC239ED6E55}" type="pres">
      <dgm:prSet presAssocID="{EA979F8B-489C-42D5-8DE7-BD3220D6973B}" presName="parTxOnly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12A0FA-FA61-4520-AA46-D621687583EC}" type="pres">
      <dgm:prSet presAssocID="{9C31AE88-A4F3-4E75-8B19-FBA2A639C343}" presName="parTxOnlySpace" presStyleCnt="0"/>
      <dgm:spPr/>
    </dgm:pt>
    <dgm:pt modelId="{C3D0A38E-3B6F-4D4B-AEF9-F5DC1212BB69}" type="pres">
      <dgm:prSet presAssocID="{B3F5C91D-B550-4646-AFDE-C8A8CB834898}" presName="parTxOnly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AB49DD3-1C3B-4914-A631-4B313289C657}" type="pres">
      <dgm:prSet presAssocID="{CD000A39-FA32-4A17-843A-20BD34AF6B66}" presName="parTxOnlySpace" presStyleCnt="0"/>
      <dgm:spPr/>
    </dgm:pt>
    <dgm:pt modelId="{F0BC9777-5DB6-4B48-8B7A-E401CD1169D5}" type="pres">
      <dgm:prSet presAssocID="{48A8C215-424D-472A-8F37-6FB93AFDA5B4}" presName="parTxOnly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784D36D-CD93-45B4-A53C-92BABB699A34}" type="pres">
      <dgm:prSet presAssocID="{AED7B5E1-117A-4452-9F3D-0D74D64EEFFA}" presName="parTxOnlySpace" presStyleCnt="0"/>
      <dgm:spPr/>
    </dgm:pt>
    <dgm:pt modelId="{72FAACEB-B651-45E8-BB0F-5A1E989EEF3D}" type="pres">
      <dgm:prSet presAssocID="{475E8E8E-3128-4965-B14C-4E81E541F2E2}" presName="parTxOnly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3C8B72-AC92-4816-BBA1-1F093D7CCBB4}" type="pres">
      <dgm:prSet presAssocID="{E94BC3EB-A1F8-49AE-BB8B-A4694A12690D}" presName="parTxOnlySpace" presStyleCnt="0"/>
      <dgm:spPr/>
    </dgm:pt>
    <dgm:pt modelId="{5D65679B-FEA4-4078-B17A-4A630AA2B197}" type="pres">
      <dgm:prSet presAssocID="{A19BEFB8-A5B4-452B-BE1C-EBBCF0046EBC}" presName="parTxOnly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3189725-BD55-4453-913B-46E615ED6D7D}" type="pres">
      <dgm:prSet presAssocID="{3B662A62-9199-493C-A2DC-8FC58EBC2A67}" presName="parTxOnlySpace" presStyleCnt="0"/>
      <dgm:spPr/>
    </dgm:pt>
    <dgm:pt modelId="{05EDEEB4-7FAE-46AF-9F90-8D67B45BC746}" type="pres">
      <dgm:prSet presAssocID="{A7FF12BF-9D79-4DF6-B6C9-4B0A7D54EAF3}" presName="parTxOnly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043F605-EC7E-4E99-8EB6-1ECF81FDE792}" type="presOf" srcId="{EA979F8B-489C-42D5-8DE7-BD3220D6973B}" destId="{A53DCB1E-CDD6-4ECA-A58D-1AC239ED6E55}" srcOrd="0" destOrd="0" presId="urn:microsoft.com/office/officeart/2005/8/layout/chevron1"/>
    <dgm:cxn modelId="{BE13B832-22A4-4141-8339-C4558DACC456}" type="presOf" srcId="{CEE24777-BCA6-472F-9E79-B8E1A684D697}" destId="{419DB3B8-DB24-4367-9EED-4362A31AD8A1}" srcOrd="0" destOrd="0" presId="urn:microsoft.com/office/officeart/2005/8/layout/chevron1"/>
    <dgm:cxn modelId="{B9A28A24-B779-4635-AFCF-4B030B3CC4B5}" srcId="{CEE24777-BCA6-472F-9E79-B8E1A684D697}" destId="{B31B33B6-A995-46FD-BD73-99CAE2237DEC}" srcOrd="0" destOrd="0" parTransId="{6B574013-7C9F-4C83-A401-E2FC4D95A5E6}" sibTransId="{02F63942-F188-4EB7-A0B6-8DDD1857F8CB}"/>
    <dgm:cxn modelId="{78BCE749-4484-4C06-BD86-0EB03E29CF2B}" srcId="{CEE24777-BCA6-472F-9E79-B8E1A684D697}" destId="{A7FF12BF-9D79-4DF6-B6C9-4B0A7D54EAF3}" srcOrd="6" destOrd="0" parTransId="{840A3AF0-1C46-4DC9-99BA-A55200AB921F}" sibTransId="{0F82AE56-A202-4D24-A237-072C6A66981D}"/>
    <dgm:cxn modelId="{DF859029-E05C-48E3-AEA4-A7B73115C774}" srcId="{CEE24777-BCA6-472F-9E79-B8E1A684D697}" destId="{48A8C215-424D-472A-8F37-6FB93AFDA5B4}" srcOrd="3" destOrd="0" parTransId="{54C48806-EA8C-4E4E-9C72-FFE90B76B912}" sibTransId="{AED7B5E1-117A-4452-9F3D-0D74D64EEFFA}"/>
    <dgm:cxn modelId="{5214A664-48A9-47A6-8936-BDC1EDEAE8AD}" srcId="{CEE24777-BCA6-472F-9E79-B8E1A684D697}" destId="{475E8E8E-3128-4965-B14C-4E81E541F2E2}" srcOrd="4" destOrd="0" parTransId="{3B823A8F-2EC1-44B8-BEE8-93B13254D92F}" sibTransId="{E94BC3EB-A1F8-49AE-BB8B-A4694A12690D}"/>
    <dgm:cxn modelId="{7CBCB6E8-09A9-45CA-96A1-8C71FB1997A4}" srcId="{CEE24777-BCA6-472F-9E79-B8E1A684D697}" destId="{B3F5C91D-B550-4646-AFDE-C8A8CB834898}" srcOrd="2" destOrd="0" parTransId="{D89613E1-1F8B-4622-8B5C-BB38161B89B6}" sibTransId="{CD000A39-FA32-4A17-843A-20BD34AF6B66}"/>
    <dgm:cxn modelId="{76F3906C-1543-4C2A-A4BC-49FC5820AB1D}" type="presOf" srcId="{475E8E8E-3128-4965-B14C-4E81E541F2E2}" destId="{72FAACEB-B651-45E8-BB0F-5A1E989EEF3D}" srcOrd="0" destOrd="0" presId="urn:microsoft.com/office/officeart/2005/8/layout/chevron1"/>
    <dgm:cxn modelId="{AA362754-0F9D-46D4-A0E2-EB2DDCEA6CC6}" type="presOf" srcId="{A19BEFB8-A5B4-452B-BE1C-EBBCF0046EBC}" destId="{5D65679B-FEA4-4078-B17A-4A630AA2B197}" srcOrd="0" destOrd="0" presId="urn:microsoft.com/office/officeart/2005/8/layout/chevron1"/>
    <dgm:cxn modelId="{635A9E82-6AEB-4D3B-AF88-E3A73C18AB77}" type="presOf" srcId="{B31B33B6-A995-46FD-BD73-99CAE2237DEC}" destId="{775D9632-E4B9-440F-B491-AED3B3B8AC6B}" srcOrd="0" destOrd="0" presId="urn:microsoft.com/office/officeart/2005/8/layout/chevron1"/>
    <dgm:cxn modelId="{9EEE5426-E768-4FC2-9264-538B05CD7EFF}" type="presOf" srcId="{48A8C215-424D-472A-8F37-6FB93AFDA5B4}" destId="{F0BC9777-5DB6-4B48-8B7A-E401CD1169D5}" srcOrd="0" destOrd="0" presId="urn:microsoft.com/office/officeart/2005/8/layout/chevron1"/>
    <dgm:cxn modelId="{F2683C7E-1103-49B1-99EE-C2D00BB47338}" type="presOf" srcId="{B3F5C91D-B550-4646-AFDE-C8A8CB834898}" destId="{C3D0A38E-3B6F-4D4B-AEF9-F5DC1212BB69}" srcOrd="0" destOrd="0" presId="urn:microsoft.com/office/officeart/2005/8/layout/chevron1"/>
    <dgm:cxn modelId="{5F9EBE72-9A2B-4A97-BE3B-EEF4A296EA95}" srcId="{CEE24777-BCA6-472F-9E79-B8E1A684D697}" destId="{A19BEFB8-A5B4-452B-BE1C-EBBCF0046EBC}" srcOrd="5" destOrd="0" parTransId="{D6AC19AD-413B-4765-8F4F-0F59F1C24252}" sibTransId="{3B662A62-9199-493C-A2DC-8FC58EBC2A67}"/>
    <dgm:cxn modelId="{7D76EB03-506F-45EE-9C0A-DB2ECCDBA669}" srcId="{CEE24777-BCA6-472F-9E79-B8E1A684D697}" destId="{EA979F8B-489C-42D5-8DE7-BD3220D6973B}" srcOrd="1" destOrd="0" parTransId="{D944F5E8-9CDF-4DE2-867F-78243DD16A10}" sibTransId="{9C31AE88-A4F3-4E75-8B19-FBA2A639C343}"/>
    <dgm:cxn modelId="{236C64AE-33C9-4756-A95A-EFC2F001575B}" type="presOf" srcId="{A7FF12BF-9D79-4DF6-B6C9-4B0A7D54EAF3}" destId="{05EDEEB4-7FAE-46AF-9F90-8D67B45BC746}" srcOrd="0" destOrd="0" presId="urn:microsoft.com/office/officeart/2005/8/layout/chevron1"/>
    <dgm:cxn modelId="{42D6F72C-80FA-4FE3-BFCB-0BE57B2EB0B9}" type="presParOf" srcId="{419DB3B8-DB24-4367-9EED-4362A31AD8A1}" destId="{775D9632-E4B9-440F-B491-AED3B3B8AC6B}" srcOrd="0" destOrd="0" presId="urn:microsoft.com/office/officeart/2005/8/layout/chevron1"/>
    <dgm:cxn modelId="{5D0ED610-39BD-43AF-86CD-522260D5DD63}" type="presParOf" srcId="{419DB3B8-DB24-4367-9EED-4362A31AD8A1}" destId="{9D2FBCF9-35F9-44AB-AFA2-C9B8B2435EA2}" srcOrd="1" destOrd="0" presId="urn:microsoft.com/office/officeart/2005/8/layout/chevron1"/>
    <dgm:cxn modelId="{E8FC43EA-6B41-43B4-9BEA-CC65BD7E5F32}" type="presParOf" srcId="{419DB3B8-DB24-4367-9EED-4362A31AD8A1}" destId="{A53DCB1E-CDD6-4ECA-A58D-1AC239ED6E55}" srcOrd="2" destOrd="0" presId="urn:microsoft.com/office/officeart/2005/8/layout/chevron1"/>
    <dgm:cxn modelId="{9B3A44D4-C408-4442-982B-652426DDD181}" type="presParOf" srcId="{419DB3B8-DB24-4367-9EED-4362A31AD8A1}" destId="{E612A0FA-FA61-4520-AA46-D621687583EC}" srcOrd="3" destOrd="0" presId="urn:microsoft.com/office/officeart/2005/8/layout/chevron1"/>
    <dgm:cxn modelId="{70302C5B-506C-4891-A9E2-41D5AEE61073}" type="presParOf" srcId="{419DB3B8-DB24-4367-9EED-4362A31AD8A1}" destId="{C3D0A38E-3B6F-4D4B-AEF9-F5DC1212BB69}" srcOrd="4" destOrd="0" presId="urn:microsoft.com/office/officeart/2005/8/layout/chevron1"/>
    <dgm:cxn modelId="{924F4CF4-F598-42B9-BE33-0D14381A11CE}" type="presParOf" srcId="{419DB3B8-DB24-4367-9EED-4362A31AD8A1}" destId="{8AB49DD3-1C3B-4914-A631-4B313289C657}" srcOrd="5" destOrd="0" presId="urn:microsoft.com/office/officeart/2005/8/layout/chevron1"/>
    <dgm:cxn modelId="{9080DD38-74C5-4369-8310-91062961B21A}" type="presParOf" srcId="{419DB3B8-DB24-4367-9EED-4362A31AD8A1}" destId="{F0BC9777-5DB6-4B48-8B7A-E401CD1169D5}" srcOrd="6" destOrd="0" presId="urn:microsoft.com/office/officeart/2005/8/layout/chevron1"/>
    <dgm:cxn modelId="{16D189B5-DE86-4CA2-B2D7-6BE4B791D1B0}" type="presParOf" srcId="{419DB3B8-DB24-4367-9EED-4362A31AD8A1}" destId="{E784D36D-CD93-45B4-A53C-92BABB699A34}" srcOrd="7" destOrd="0" presId="urn:microsoft.com/office/officeart/2005/8/layout/chevron1"/>
    <dgm:cxn modelId="{46AB5D63-712D-4368-8256-77B596C19A48}" type="presParOf" srcId="{419DB3B8-DB24-4367-9EED-4362A31AD8A1}" destId="{72FAACEB-B651-45E8-BB0F-5A1E989EEF3D}" srcOrd="8" destOrd="0" presId="urn:microsoft.com/office/officeart/2005/8/layout/chevron1"/>
    <dgm:cxn modelId="{A9BBA40D-8E6A-4A25-8A31-B4561BA20582}" type="presParOf" srcId="{419DB3B8-DB24-4367-9EED-4362A31AD8A1}" destId="{7F3C8B72-AC92-4816-BBA1-1F093D7CCBB4}" srcOrd="9" destOrd="0" presId="urn:microsoft.com/office/officeart/2005/8/layout/chevron1"/>
    <dgm:cxn modelId="{1513A31E-A47F-4D80-BBE9-16C0FA506504}" type="presParOf" srcId="{419DB3B8-DB24-4367-9EED-4362A31AD8A1}" destId="{5D65679B-FEA4-4078-B17A-4A630AA2B197}" srcOrd="10" destOrd="0" presId="urn:microsoft.com/office/officeart/2005/8/layout/chevron1"/>
    <dgm:cxn modelId="{E0B82D73-88A2-4E05-ACDC-199444ED544D}" type="presParOf" srcId="{419DB3B8-DB24-4367-9EED-4362A31AD8A1}" destId="{D3189725-BD55-4453-913B-46E615ED6D7D}" srcOrd="11" destOrd="0" presId="urn:microsoft.com/office/officeart/2005/8/layout/chevron1"/>
    <dgm:cxn modelId="{F214D06E-FE31-4DDA-8074-5CF6A12B12CE}" type="presParOf" srcId="{419DB3B8-DB24-4367-9EED-4362A31AD8A1}" destId="{05EDEEB4-7FAE-46AF-9F90-8D67B45BC746}" srcOrd="1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EE24777-BCA6-472F-9E79-B8E1A684D69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31B33B6-A995-46FD-BD73-99CAE2237DEC}">
      <dgm:prSet phldrT="[Texte]"/>
      <dgm:spPr/>
      <dgm:t>
        <a:bodyPr/>
        <a:lstStyle/>
        <a:p>
          <a:r>
            <a:rPr lang="fr-FR" dirty="0" smtClean="0"/>
            <a:t>Introduction</a:t>
          </a:r>
          <a:endParaRPr lang="fr-FR" dirty="0"/>
        </a:p>
      </dgm:t>
    </dgm:pt>
    <dgm:pt modelId="{6B574013-7C9F-4C83-A401-E2FC4D95A5E6}" type="parTrans" cxnId="{B9A28A24-B779-4635-AFCF-4B030B3CC4B5}">
      <dgm:prSet/>
      <dgm:spPr/>
      <dgm:t>
        <a:bodyPr/>
        <a:lstStyle/>
        <a:p>
          <a:endParaRPr lang="fr-FR"/>
        </a:p>
      </dgm:t>
    </dgm:pt>
    <dgm:pt modelId="{02F63942-F188-4EB7-A0B6-8DDD1857F8CB}" type="sibTrans" cxnId="{B9A28A24-B779-4635-AFCF-4B030B3CC4B5}">
      <dgm:prSet/>
      <dgm:spPr/>
      <dgm:t>
        <a:bodyPr/>
        <a:lstStyle/>
        <a:p>
          <a:endParaRPr lang="fr-FR"/>
        </a:p>
      </dgm:t>
    </dgm:pt>
    <dgm:pt modelId="{EA979F8B-489C-42D5-8DE7-BD3220D6973B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 smtClean="0"/>
            <a:t>Séance 1</a:t>
          </a:r>
          <a:endParaRPr lang="fr-FR" dirty="0"/>
        </a:p>
      </dgm:t>
    </dgm:pt>
    <dgm:pt modelId="{D944F5E8-9CDF-4DE2-867F-78243DD16A10}" type="parTrans" cxnId="{7D76EB03-506F-45EE-9C0A-DB2ECCDBA669}">
      <dgm:prSet/>
      <dgm:spPr/>
      <dgm:t>
        <a:bodyPr/>
        <a:lstStyle/>
        <a:p>
          <a:endParaRPr lang="fr-FR"/>
        </a:p>
      </dgm:t>
    </dgm:pt>
    <dgm:pt modelId="{9C31AE88-A4F3-4E75-8B19-FBA2A639C343}" type="sibTrans" cxnId="{7D76EB03-506F-45EE-9C0A-DB2ECCDBA669}">
      <dgm:prSet/>
      <dgm:spPr/>
      <dgm:t>
        <a:bodyPr/>
        <a:lstStyle/>
        <a:p>
          <a:endParaRPr lang="fr-FR"/>
        </a:p>
      </dgm:t>
    </dgm:pt>
    <dgm:pt modelId="{B3F5C91D-B550-4646-AFDE-C8A8CB834898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smtClean="0"/>
            <a:t>Présentiel 1</a:t>
          </a:r>
          <a:endParaRPr lang="fr-FR" dirty="0"/>
        </a:p>
      </dgm:t>
    </dgm:pt>
    <dgm:pt modelId="{D89613E1-1F8B-4622-8B5C-BB38161B89B6}" type="parTrans" cxnId="{7CBCB6E8-09A9-45CA-96A1-8C71FB1997A4}">
      <dgm:prSet/>
      <dgm:spPr/>
      <dgm:t>
        <a:bodyPr/>
        <a:lstStyle/>
        <a:p>
          <a:endParaRPr lang="fr-FR"/>
        </a:p>
      </dgm:t>
    </dgm:pt>
    <dgm:pt modelId="{CD000A39-FA32-4A17-843A-20BD34AF6B66}" type="sibTrans" cxnId="{7CBCB6E8-09A9-45CA-96A1-8C71FB1997A4}">
      <dgm:prSet/>
      <dgm:spPr/>
      <dgm:t>
        <a:bodyPr/>
        <a:lstStyle/>
        <a:p>
          <a:endParaRPr lang="fr-FR"/>
        </a:p>
      </dgm:t>
    </dgm:pt>
    <dgm:pt modelId="{48A8C215-424D-472A-8F37-6FB93AFDA5B4}">
      <dgm:prSet phldrT="[Texte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fr-FR" dirty="0" smtClean="0"/>
            <a:t>Présentiel 2</a:t>
          </a:r>
          <a:endParaRPr lang="fr-FR" dirty="0"/>
        </a:p>
      </dgm:t>
    </dgm:pt>
    <dgm:pt modelId="{54C48806-EA8C-4E4E-9C72-FFE90B76B912}" type="parTrans" cxnId="{DF859029-E05C-48E3-AEA4-A7B73115C774}">
      <dgm:prSet/>
      <dgm:spPr/>
      <dgm:t>
        <a:bodyPr/>
        <a:lstStyle/>
        <a:p>
          <a:endParaRPr lang="fr-FR"/>
        </a:p>
      </dgm:t>
    </dgm:pt>
    <dgm:pt modelId="{AED7B5E1-117A-4452-9F3D-0D74D64EEFFA}" type="sibTrans" cxnId="{DF859029-E05C-48E3-AEA4-A7B73115C774}">
      <dgm:prSet/>
      <dgm:spPr/>
      <dgm:t>
        <a:bodyPr/>
        <a:lstStyle/>
        <a:p>
          <a:endParaRPr lang="fr-FR"/>
        </a:p>
      </dgm:t>
    </dgm:pt>
    <dgm:pt modelId="{475E8E8E-3128-4965-B14C-4E81E541F2E2}">
      <dgm:prSet phldrT="[Texte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fr-FR" dirty="0" smtClean="0"/>
            <a:t>…</a:t>
          </a:r>
          <a:endParaRPr lang="fr-FR" dirty="0"/>
        </a:p>
      </dgm:t>
    </dgm:pt>
    <dgm:pt modelId="{3B823A8F-2EC1-44B8-BEE8-93B13254D92F}" type="parTrans" cxnId="{5214A664-48A9-47A6-8936-BDC1EDEAE8AD}">
      <dgm:prSet/>
      <dgm:spPr/>
      <dgm:t>
        <a:bodyPr/>
        <a:lstStyle/>
        <a:p>
          <a:endParaRPr lang="fr-FR"/>
        </a:p>
      </dgm:t>
    </dgm:pt>
    <dgm:pt modelId="{E94BC3EB-A1F8-49AE-BB8B-A4694A12690D}" type="sibTrans" cxnId="{5214A664-48A9-47A6-8936-BDC1EDEAE8AD}">
      <dgm:prSet/>
      <dgm:spPr/>
      <dgm:t>
        <a:bodyPr/>
        <a:lstStyle/>
        <a:p>
          <a:endParaRPr lang="fr-FR"/>
        </a:p>
      </dgm:t>
    </dgm:pt>
    <dgm:pt modelId="{A19BEFB8-A5B4-452B-BE1C-EBBCF0046EBC}">
      <dgm:prSet phldrT="[Texte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fr-FR" dirty="0" smtClean="0"/>
            <a:t>Séance 2</a:t>
          </a:r>
          <a:endParaRPr lang="fr-FR" dirty="0"/>
        </a:p>
      </dgm:t>
    </dgm:pt>
    <dgm:pt modelId="{D6AC19AD-413B-4765-8F4F-0F59F1C24252}" type="parTrans" cxnId="{5F9EBE72-9A2B-4A97-BE3B-EEF4A296EA95}">
      <dgm:prSet/>
      <dgm:spPr/>
      <dgm:t>
        <a:bodyPr/>
        <a:lstStyle/>
        <a:p>
          <a:endParaRPr lang="fr-FR"/>
        </a:p>
      </dgm:t>
    </dgm:pt>
    <dgm:pt modelId="{3B662A62-9199-493C-A2DC-8FC58EBC2A67}" type="sibTrans" cxnId="{5F9EBE72-9A2B-4A97-BE3B-EEF4A296EA95}">
      <dgm:prSet/>
      <dgm:spPr/>
      <dgm:t>
        <a:bodyPr/>
        <a:lstStyle/>
        <a:p>
          <a:endParaRPr lang="fr-FR"/>
        </a:p>
      </dgm:t>
    </dgm:pt>
    <dgm:pt modelId="{A7FF12BF-9D79-4DF6-B6C9-4B0A7D54EAF3}">
      <dgm:prSet phldrT="[Texte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fr-FR" dirty="0" smtClean="0"/>
            <a:t>Evaluation/ valorisation</a:t>
          </a:r>
          <a:endParaRPr lang="fr-FR" dirty="0"/>
        </a:p>
      </dgm:t>
    </dgm:pt>
    <dgm:pt modelId="{840A3AF0-1C46-4DC9-99BA-A55200AB921F}" type="parTrans" cxnId="{78BCE749-4484-4C06-BD86-0EB03E29CF2B}">
      <dgm:prSet/>
      <dgm:spPr/>
      <dgm:t>
        <a:bodyPr/>
        <a:lstStyle/>
        <a:p>
          <a:endParaRPr lang="fr-FR"/>
        </a:p>
      </dgm:t>
    </dgm:pt>
    <dgm:pt modelId="{0F82AE56-A202-4D24-A237-072C6A66981D}" type="sibTrans" cxnId="{78BCE749-4484-4C06-BD86-0EB03E29CF2B}">
      <dgm:prSet/>
      <dgm:spPr/>
      <dgm:t>
        <a:bodyPr/>
        <a:lstStyle/>
        <a:p>
          <a:endParaRPr lang="fr-FR"/>
        </a:p>
      </dgm:t>
    </dgm:pt>
    <dgm:pt modelId="{419DB3B8-DB24-4367-9EED-4362A31AD8A1}" type="pres">
      <dgm:prSet presAssocID="{CEE24777-BCA6-472F-9E79-B8E1A684D697}" presName="Name0" presStyleCnt="0">
        <dgm:presLayoutVars>
          <dgm:dir/>
          <dgm:animLvl val="lvl"/>
          <dgm:resizeHandles val="exact"/>
        </dgm:presLayoutVars>
      </dgm:prSet>
      <dgm:spPr/>
    </dgm:pt>
    <dgm:pt modelId="{775D9632-E4B9-440F-B491-AED3B3B8AC6B}" type="pres">
      <dgm:prSet presAssocID="{B31B33B6-A995-46FD-BD73-99CAE2237DEC}" presName="parTxOnly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2FBCF9-35F9-44AB-AFA2-C9B8B2435EA2}" type="pres">
      <dgm:prSet presAssocID="{02F63942-F188-4EB7-A0B6-8DDD1857F8CB}" presName="parTxOnlySpace" presStyleCnt="0"/>
      <dgm:spPr/>
    </dgm:pt>
    <dgm:pt modelId="{A53DCB1E-CDD6-4ECA-A58D-1AC239ED6E55}" type="pres">
      <dgm:prSet presAssocID="{EA979F8B-489C-42D5-8DE7-BD3220D6973B}" presName="parTxOnly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12A0FA-FA61-4520-AA46-D621687583EC}" type="pres">
      <dgm:prSet presAssocID="{9C31AE88-A4F3-4E75-8B19-FBA2A639C343}" presName="parTxOnlySpace" presStyleCnt="0"/>
      <dgm:spPr/>
    </dgm:pt>
    <dgm:pt modelId="{C3D0A38E-3B6F-4D4B-AEF9-F5DC1212BB69}" type="pres">
      <dgm:prSet presAssocID="{B3F5C91D-B550-4646-AFDE-C8A8CB834898}" presName="parTxOnly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AB49DD3-1C3B-4914-A631-4B313289C657}" type="pres">
      <dgm:prSet presAssocID="{CD000A39-FA32-4A17-843A-20BD34AF6B66}" presName="parTxOnlySpace" presStyleCnt="0"/>
      <dgm:spPr/>
    </dgm:pt>
    <dgm:pt modelId="{F0BC9777-5DB6-4B48-8B7A-E401CD1169D5}" type="pres">
      <dgm:prSet presAssocID="{48A8C215-424D-472A-8F37-6FB93AFDA5B4}" presName="parTxOnly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784D36D-CD93-45B4-A53C-92BABB699A34}" type="pres">
      <dgm:prSet presAssocID="{AED7B5E1-117A-4452-9F3D-0D74D64EEFFA}" presName="parTxOnlySpace" presStyleCnt="0"/>
      <dgm:spPr/>
    </dgm:pt>
    <dgm:pt modelId="{72FAACEB-B651-45E8-BB0F-5A1E989EEF3D}" type="pres">
      <dgm:prSet presAssocID="{475E8E8E-3128-4965-B14C-4E81E541F2E2}" presName="parTxOnly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3C8B72-AC92-4816-BBA1-1F093D7CCBB4}" type="pres">
      <dgm:prSet presAssocID="{E94BC3EB-A1F8-49AE-BB8B-A4694A12690D}" presName="parTxOnlySpace" presStyleCnt="0"/>
      <dgm:spPr/>
    </dgm:pt>
    <dgm:pt modelId="{5D65679B-FEA4-4078-B17A-4A630AA2B197}" type="pres">
      <dgm:prSet presAssocID="{A19BEFB8-A5B4-452B-BE1C-EBBCF0046EBC}" presName="parTxOnly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3189725-BD55-4453-913B-46E615ED6D7D}" type="pres">
      <dgm:prSet presAssocID="{3B662A62-9199-493C-A2DC-8FC58EBC2A67}" presName="parTxOnlySpace" presStyleCnt="0"/>
      <dgm:spPr/>
    </dgm:pt>
    <dgm:pt modelId="{05EDEEB4-7FAE-46AF-9F90-8D67B45BC746}" type="pres">
      <dgm:prSet presAssocID="{A7FF12BF-9D79-4DF6-B6C9-4B0A7D54EAF3}" presName="parTxOnly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9A28A24-B779-4635-AFCF-4B030B3CC4B5}" srcId="{CEE24777-BCA6-472F-9E79-B8E1A684D697}" destId="{B31B33B6-A995-46FD-BD73-99CAE2237DEC}" srcOrd="0" destOrd="0" parTransId="{6B574013-7C9F-4C83-A401-E2FC4D95A5E6}" sibTransId="{02F63942-F188-4EB7-A0B6-8DDD1857F8CB}"/>
    <dgm:cxn modelId="{78BCE749-4484-4C06-BD86-0EB03E29CF2B}" srcId="{CEE24777-BCA6-472F-9E79-B8E1A684D697}" destId="{A7FF12BF-9D79-4DF6-B6C9-4B0A7D54EAF3}" srcOrd="6" destOrd="0" parTransId="{840A3AF0-1C46-4DC9-99BA-A55200AB921F}" sibTransId="{0F82AE56-A202-4D24-A237-072C6A66981D}"/>
    <dgm:cxn modelId="{DF859029-E05C-48E3-AEA4-A7B73115C774}" srcId="{CEE24777-BCA6-472F-9E79-B8E1A684D697}" destId="{48A8C215-424D-472A-8F37-6FB93AFDA5B4}" srcOrd="3" destOrd="0" parTransId="{54C48806-EA8C-4E4E-9C72-FFE90B76B912}" sibTransId="{AED7B5E1-117A-4452-9F3D-0D74D64EEFFA}"/>
    <dgm:cxn modelId="{8EDEF3E1-F4F1-4B0B-BD52-09689AA3B268}" type="presOf" srcId="{48A8C215-424D-472A-8F37-6FB93AFDA5B4}" destId="{F0BC9777-5DB6-4B48-8B7A-E401CD1169D5}" srcOrd="0" destOrd="0" presId="urn:microsoft.com/office/officeart/2005/8/layout/chevron1"/>
    <dgm:cxn modelId="{64ECA23A-D5A7-4DA4-9F8C-CC438675B97C}" type="presOf" srcId="{B3F5C91D-B550-4646-AFDE-C8A8CB834898}" destId="{C3D0A38E-3B6F-4D4B-AEF9-F5DC1212BB69}" srcOrd="0" destOrd="0" presId="urn:microsoft.com/office/officeart/2005/8/layout/chevron1"/>
    <dgm:cxn modelId="{5214A664-48A9-47A6-8936-BDC1EDEAE8AD}" srcId="{CEE24777-BCA6-472F-9E79-B8E1A684D697}" destId="{475E8E8E-3128-4965-B14C-4E81E541F2E2}" srcOrd="4" destOrd="0" parTransId="{3B823A8F-2EC1-44B8-BEE8-93B13254D92F}" sibTransId="{E94BC3EB-A1F8-49AE-BB8B-A4694A12690D}"/>
    <dgm:cxn modelId="{EDD1D44C-375D-41DD-B557-D18B2229F7C6}" type="presOf" srcId="{B31B33B6-A995-46FD-BD73-99CAE2237DEC}" destId="{775D9632-E4B9-440F-B491-AED3B3B8AC6B}" srcOrd="0" destOrd="0" presId="urn:microsoft.com/office/officeart/2005/8/layout/chevron1"/>
    <dgm:cxn modelId="{7CBCB6E8-09A9-45CA-96A1-8C71FB1997A4}" srcId="{CEE24777-BCA6-472F-9E79-B8E1A684D697}" destId="{B3F5C91D-B550-4646-AFDE-C8A8CB834898}" srcOrd="2" destOrd="0" parTransId="{D89613E1-1F8B-4622-8B5C-BB38161B89B6}" sibTransId="{CD000A39-FA32-4A17-843A-20BD34AF6B66}"/>
    <dgm:cxn modelId="{92305B0D-70BF-4458-95D2-ECB280BCD44E}" type="presOf" srcId="{EA979F8B-489C-42D5-8DE7-BD3220D6973B}" destId="{A53DCB1E-CDD6-4ECA-A58D-1AC239ED6E55}" srcOrd="0" destOrd="0" presId="urn:microsoft.com/office/officeart/2005/8/layout/chevron1"/>
    <dgm:cxn modelId="{EC62D4DE-E94D-459C-AB49-E5D0DF9DF029}" type="presOf" srcId="{A19BEFB8-A5B4-452B-BE1C-EBBCF0046EBC}" destId="{5D65679B-FEA4-4078-B17A-4A630AA2B197}" srcOrd="0" destOrd="0" presId="urn:microsoft.com/office/officeart/2005/8/layout/chevron1"/>
    <dgm:cxn modelId="{DA43FB99-48A3-4174-A82D-A21F30029F2E}" type="presOf" srcId="{A7FF12BF-9D79-4DF6-B6C9-4B0A7D54EAF3}" destId="{05EDEEB4-7FAE-46AF-9F90-8D67B45BC746}" srcOrd="0" destOrd="0" presId="urn:microsoft.com/office/officeart/2005/8/layout/chevron1"/>
    <dgm:cxn modelId="{F9951F1D-2694-4735-9CFD-4B46AD2B7819}" type="presOf" srcId="{CEE24777-BCA6-472F-9E79-B8E1A684D697}" destId="{419DB3B8-DB24-4367-9EED-4362A31AD8A1}" srcOrd="0" destOrd="0" presId="urn:microsoft.com/office/officeart/2005/8/layout/chevron1"/>
    <dgm:cxn modelId="{1B05EC90-F320-4FAD-B6F7-BD71A37701E9}" type="presOf" srcId="{475E8E8E-3128-4965-B14C-4E81E541F2E2}" destId="{72FAACEB-B651-45E8-BB0F-5A1E989EEF3D}" srcOrd="0" destOrd="0" presId="urn:microsoft.com/office/officeart/2005/8/layout/chevron1"/>
    <dgm:cxn modelId="{5F9EBE72-9A2B-4A97-BE3B-EEF4A296EA95}" srcId="{CEE24777-BCA6-472F-9E79-B8E1A684D697}" destId="{A19BEFB8-A5B4-452B-BE1C-EBBCF0046EBC}" srcOrd="5" destOrd="0" parTransId="{D6AC19AD-413B-4765-8F4F-0F59F1C24252}" sibTransId="{3B662A62-9199-493C-A2DC-8FC58EBC2A67}"/>
    <dgm:cxn modelId="{7D76EB03-506F-45EE-9C0A-DB2ECCDBA669}" srcId="{CEE24777-BCA6-472F-9E79-B8E1A684D697}" destId="{EA979F8B-489C-42D5-8DE7-BD3220D6973B}" srcOrd="1" destOrd="0" parTransId="{D944F5E8-9CDF-4DE2-867F-78243DD16A10}" sibTransId="{9C31AE88-A4F3-4E75-8B19-FBA2A639C343}"/>
    <dgm:cxn modelId="{7CD80C9D-4D08-451F-9A23-885293EE06AC}" type="presParOf" srcId="{419DB3B8-DB24-4367-9EED-4362A31AD8A1}" destId="{775D9632-E4B9-440F-B491-AED3B3B8AC6B}" srcOrd="0" destOrd="0" presId="urn:microsoft.com/office/officeart/2005/8/layout/chevron1"/>
    <dgm:cxn modelId="{BB3A28A4-A016-4915-A4EB-204096AA48AE}" type="presParOf" srcId="{419DB3B8-DB24-4367-9EED-4362A31AD8A1}" destId="{9D2FBCF9-35F9-44AB-AFA2-C9B8B2435EA2}" srcOrd="1" destOrd="0" presId="urn:microsoft.com/office/officeart/2005/8/layout/chevron1"/>
    <dgm:cxn modelId="{3265C8DF-E5F8-45F2-AE71-B5B761DB31CC}" type="presParOf" srcId="{419DB3B8-DB24-4367-9EED-4362A31AD8A1}" destId="{A53DCB1E-CDD6-4ECA-A58D-1AC239ED6E55}" srcOrd="2" destOrd="0" presId="urn:microsoft.com/office/officeart/2005/8/layout/chevron1"/>
    <dgm:cxn modelId="{E24D9A86-DA27-4E10-A03B-7CDDF9A82142}" type="presParOf" srcId="{419DB3B8-DB24-4367-9EED-4362A31AD8A1}" destId="{E612A0FA-FA61-4520-AA46-D621687583EC}" srcOrd="3" destOrd="0" presId="urn:microsoft.com/office/officeart/2005/8/layout/chevron1"/>
    <dgm:cxn modelId="{59CD1A2E-61DA-453F-9C9E-3AEF2841EC5B}" type="presParOf" srcId="{419DB3B8-DB24-4367-9EED-4362A31AD8A1}" destId="{C3D0A38E-3B6F-4D4B-AEF9-F5DC1212BB69}" srcOrd="4" destOrd="0" presId="urn:microsoft.com/office/officeart/2005/8/layout/chevron1"/>
    <dgm:cxn modelId="{46D14DCA-EFBD-4370-A03D-E4FD0E130B03}" type="presParOf" srcId="{419DB3B8-DB24-4367-9EED-4362A31AD8A1}" destId="{8AB49DD3-1C3B-4914-A631-4B313289C657}" srcOrd="5" destOrd="0" presId="urn:microsoft.com/office/officeart/2005/8/layout/chevron1"/>
    <dgm:cxn modelId="{46F62A26-58A2-40AF-8B39-781D5473906B}" type="presParOf" srcId="{419DB3B8-DB24-4367-9EED-4362A31AD8A1}" destId="{F0BC9777-5DB6-4B48-8B7A-E401CD1169D5}" srcOrd="6" destOrd="0" presId="urn:microsoft.com/office/officeart/2005/8/layout/chevron1"/>
    <dgm:cxn modelId="{96166EF7-EE2E-4B44-8F5A-2E06BF483391}" type="presParOf" srcId="{419DB3B8-DB24-4367-9EED-4362A31AD8A1}" destId="{E784D36D-CD93-45B4-A53C-92BABB699A34}" srcOrd="7" destOrd="0" presId="urn:microsoft.com/office/officeart/2005/8/layout/chevron1"/>
    <dgm:cxn modelId="{3A3F2F4F-6EBE-4B7E-AF49-ADBA49190638}" type="presParOf" srcId="{419DB3B8-DB24-4367-9EED-4362A31AD8A1}" destId="{72FAACEB-B651-45E8-BB0F-5A1E989EEF3D}" srcOrd="8" destOrd="0" presId="urn:microsoft.com/office/officeart/2005/8/layout/chevron1"/>
    <dgm:cxn modelId="{00ACC9FC-FC23-439E-A2AD-C5424B9B7D0D}" type="presParOf" srcId="{419DB3B8-DB24-4367-9EED-4362A31AD8A1}" destId="{7F3C8B72-AC92-4816-BBA1-1F093D7CCBB4}" srcOrd="9" destOrd="0" presId="urn:microsoft.com/office/officeart/2005/8/layout/chevron1"/>
    <dgm:cxn modelId="{02CC873D-EB75-4691-A28A-ACD53BB70D7F}" type="presParOf" srcId="{419DB3B8-DB24-4367-9EED-4362A31AD8A1}" destId="{5D65679B-FEA4-4078-B17A-4A630AA2B197}" srcOrd="10" destOrd="0" presId="urn:microsoft.com/office/officeart/2005/8/layout/chevron1"/>
    <dgm:cxn modelId="{11CC48EF-1162-4C2B-984F-66CBE1D1386E}" type="presParOf" srcId="{419DB3B8-DB24-4367-9EED-4362A31AD8A1}" destId="{D3189725-BD55-4453-913B-46E615ED6D7D}" srcOrd="11" destOrd="0" presId="urn:microsoft.com/office/officeart/2005/8/layout/chevron1"/>
    <dgm:cxn modelId="{89A7F1EF-DF0D-40D8-B75E-1B0F0F32C16A}" type="presParOf" srcId="{419DB3B8-DB24-4367-9EED-4362A31AD8A1}" destId="{05EDEEB4-7FAE-46AF-9F90-8D67B45BC746}" srcOrd="1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EE24777-BCA6-472F-9E79-B8E1A684D69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31B33B6-A995-46FD-BD73-99CAE2237DEC}">
      <dgm:prSet phldrT="[Texte]"/>
      <dgm:spPr/>
      <dgm:t>
        <a:bodyPr/>
        <a:lstStyle/>
        <a:p>
          <a:r>
            <a:rPr lang="fr-FR" dirty="0" smtClean="0"/>
            <a:t>Introduction</a:t>
          </a:r>
          <a:endParaRPr lang="fr-FR" dirty="0"/>
        </a:p>
      </dgm:t>
    </dgm:pt>
    <dgm:pt modelId="{6B574013-7C9F-4C83-A401-E2FC4D95A5E6}" type="parTrans" cxnId="{B9A28A24-B779-4635-AFCF-4B030B3CC4B5}">
      <dgm:prSet/>
      <dgm:spPr/>
      <dgm:t>
        <a:bodyPr/>
        <a:lstStyle/>
        <a:p>
          <a:endParaRPr lang="fr-FR"/>
        </a:p>
      </dgm:t>
    </dgm:pt>
    <dgm:pt modelId="{02F63942-F188-4EB7-A0B6-8DDD1857F8CB}" type="sibTrans" cxnId="{B9A28A24-B779-4635-AFCF-4B030B3CC4B5}">
      <dgm:prSet/>
      <dgm:spPr/>
      <dgm:t>
        <a:bodyPr/>
        <a:lstStyle/>
        <a:p>
          <a:endParaRPr lang="fr-FR"/>
        </a:p>
      </dgm:t>
    </dgm:pt>
    <dgm:pt modelId="{EA979F8B-489C-42D5-8DE7-BD3220D6973B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 smtClean="0"/>
            <a:t>Séance 1</a:t>
          </a:r>
          <a:endParaRPr lang="fr-FR" dirty="0"/>
        </a:p>
      </dgm:t>
    </dgm:pt>
    <dgm:pt modelId="{D944F5E8-9CDF-4DE2-867F-78243DD16A10}" type="parTrans" cxnId="{7D76EB03-506F-45EE-9C0A-DB2ECCDBA669}">
      <dgm:prSet/>
      <dgm:spPr/>
      <dgm:t>
        <a:bodyPr/>
        <a:lstStyle/>
        <a:p>
          <a:endParaRPr lang="fr-FR"/>
        </a:p>
      </dgm:t>
    </dgm:pt>
    <dgm:pt modelId="{9C31AE88-A4F3-4E75-8B19-FBA2A639C343}" type="sibTrans" cxnId="{7D76EB03-506F-45EE-9C0A-DB2ECCDBA669}">
      <dgm:prSet/>
      <dgm:spPr/>
      <dgm:t>
        <a:bodyPr/>
        <a:lstStyle/>
        <a:p>
          <a:endParaRPr lang="fr-FR"/>
        </a:p>
      </dgm:t>
    </dgm:pt>
    <dgm:pt modelId="{B3F5C91D-B550-4646-AFDE-C8A8CB834898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smtClean="0"/>
            <a:t>Présentiel 1</a:t>
          </a:r>
          <a:endParaRPr lang="fr-FR" dirty="0"/>
        </a:p>
      </dgm:t>
    </dgm:pt>
    <dgm:pt modelId="{D89613E1-1F8B-4622-8B5C-BB38161B89B6}" type="parTrans" cxnId="{7CBCB6E8-09A9-45CA-96A1-8C71FB1997A4}">
      <dgm:prSet/>
      <dgm:spPr/>
      <dgm:t>
        <a:bodyPr/>
        <a:lstStyle/>
        <a:p>
          <a:endParaRPr lang="fr-FR"/>
        </a:p>
      </dgm:t>
    </dgm:pt>
    <dgm:pt modelId="{CD000A39-FA32-4A17-843A-20BD34AF6B66}" type="sibTrans" cxnId="{7CBCB6E8-09A9-45CA-96A1-8C71FB1997A4}">
      <dgm:prSet/>
      <dgm:spPr/>
      <dgm:t>
        <a:bodyPr/>
        <a:lstStyle/>
        <a:p>
          <a:endParaRPr lang="fr-FR"/>
        </a:p>
      </dgm:t>
    </dgm:pt>
    <dgm:pt modelId="{48A8C215-424D-472A-8F37-6FB93AFDA5B4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smtClean="0"/>
            <a:t>Présentiel 2</a:t>
          </a:r>
          <a:endParaRPr lang="fr-FR" dirty="0"/>
        </a:p>
      </dgm:t>
    </dgm:pt>
    <dgm:pt modelId="{54C48806-EA8C-4E4E-9C72-FFE90B76B912}" type="parTrans" cxnId="{DF859029-E05C-48E3-AEA4-A7B73115C774}">
      <dgm:prSet/>
      <dgm:spPr/>
      <dgm:t>
        <a:bodyPr/>
        <a:lstStyle/>
        <a:p>
          <a:endParaRPr lang="fr-FR"/>
        </a:p>
      </dgm:t>
    </dgm:pt>
    <dgm:pt modelId="{AED7B5E1-117A-4452-9F3D-0D74D64EEFFA}" type="sibTrans" cxnId="{DF859029-E05C-48E3-AEA4-A7B73115C774}">
      <dgm:prSet/>
      <dgm:spPr/>
      <dgm:t>
        <a:bodyPr/>
        <a:lstStyle/>
        <a:p>
          <a:endParaRPr lang="fr-FR"/>
        </a:p>
      </dgm:t>
    </dgm:pt>
    <dgm:pt modelId="{475E8E8E-3128-4965-B14C-4E81E541F2E2}">
      <dgm:prSet phldrT="[Texte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fr-FR" dirty="0" smtClean="0"/>
            <a:t>…</a:t>
          </a:r>
          <a:endParaRPr lang="fr-FR" dirty="0"/>
        </a:p>
      </dgm:t>
    </dgm:pt>
    <dgm:pt modelId="{3B823A8F-2EC1-44B8-BEE8-93B13254D92F}" type="parTrans" cxnId="{5214A664-48A9-47A6-8936-BDC1EDEAE8AD}">
      <dgm:prSet/>
      <dgm:spPr/>
      <dgm:t>
        <a:bodyPr/>
        <a:lstStyle/>
        <a:p>
          <a:endParaRPr lang="fr-FR"/>
        </a:p>
      </dgm:t>
    </dgm:pt>
    <dgm:pt modelId="{E94BC3EB-A1F8-49AE-BB8B-A4694A12690D}" type="sibTrans" cxnId="{5214A664-48A9-47A6-8936-BDC1EDEAE8AD}">
      <dgm:prSet/>
      <dgm:spPr/>
      <dgm:t>
        <a:bodyPr/>
        <a:lstStyle/>
        <a:p>
          <a:endParaRPr lang="fr-FR"/>
        </a:p>
      </dgm:t>
    </dgm:pt>
    <dgm:pt modelId="{A19BEFB8-A5B4-452B-BE1C-EBBCF0046EBC}">
      <dgm:prSet phldrT="[Texte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fr-FR" dirty="0" smtClean="0"/>
            <a:t>Séance 2</a:t>
          </a:r>
          <a:endParaRPr lang="fr-FR" dirty="0"/>
        </a:p>
      </dgm:t>
    </dgm:pt>
    <dgm:pt modelId="{D6AC19AD-413B-4765-8F4F-0F59F1C24252}" type="parTrans" cxnId="{5F9EBE72-9A2B-4A97-BE3B-EEF4A296EA95}">
      <dgm:prSet/>
      <dgm:spPr/>
      <dgm:t>
        <a:bodyPr/>
        <a:lstStyle/>
        <a:p>
          <a:endParaRPr lang="fr-FR"/>
        </a:p>
      </dgm:t>
    </dgm:pt>
    <dgm:pt modelId="{3B662A62-9199-493C-A2DC-8FC58EBC2A67}" type="sibTrans" cxnId="{5F9EBE72-9A2B-4A97-BE3B-EEF4A296EA95}">
      <dgm:prSet/>
      <dgm:spPr/>
      <dgm:t>
        <a:bodyPr/>
        <a:lstStyle/>
        <a:p>
          <a:endParaRPr lang="fr-FR"/>
        </a:p>
      </dgm:t>
    </dgm:pt>
    <dgm:pt modelId="{A7FF12BF-9D79-4DF6-B6C9-4B0A7D54EAF3}">
      <dgm:prSet phldrT="[Texte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fr-FR" dirty="0" smtClean="0"/>
            <a:t>Evaluation/ valorisation</a:t>
          </a:r>
          <a:endParaRPr lang="fr-FR" dirty="0"/>
        </a:p>
      </dgm:t>
    </dgm:pt>
    <dgm:pt modelId="{840A3AF0-1C46-4DC9-99BA-A55200AB921F}" type="parTrans" cxnId="{78BCE749-4484-4C06-BD86-0EB03E29CF2B}">
      <dgm:prSet/>
      <dgm:spPr/>
      <dgm:t>
        <a:bodyPr/>
        <a:lstStyle/>
        <a:p>
          <a:endParaRPr lang="fr-FR"/>
        </a:p>
      </dgm:t>
    </dgm:pt>
    <dgm:pt modelId="{0F82AE56-A202-4D24-A237-072C6A66981D}" type="sibTrans" cxnId="{78BCE749-4484-4C06-BD86-0EB03E29CF2B}">
      <dgm:prSet/>
      <dgm:spPr/>
      <dgm:t>
        <a:bodyPr/>
        <a:lstStyle/>
        <a:p>
          <a:endParaRPr lang="fr-FR"/>
        </a:p>
      </dgm:t>
    </dgm:pt>
    <dgm:pt modelId="{419DB3B8-DB24-4367-9EED-4362A31AD8A1}" type="pres">
      <dgm:prSet presAssocID="{CEE24777-BCA6-472F-9E79-B8E1A684D697}" presName="Name0" presStyleCnt="0">
        <dgm:presLayoutVars>
          <dgm:dir/>
          <dgm:animLvl val="lvl"/>
          <dgm:resizeHandles val="exact"/>
        </dgm:presLayoutVars>
      </dgm:prSet>
      <dgm:spPr/>
    </dgm:pt>
    <dgm:pt modelId="{775D9632-E4B9-440F-B491-AED3B3B8AC6B}" type="pres">
      <dgm:prSet presAssocID="{B31B33B6-A995-46FD-BD73-99CAE2237DEC}" presName="parTxOnly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2FBCF9-35F9-44AB-AFA2-C9B8B2435EA2}" type="pres">
      <dgm:prSet presAssocID="{02F63942-F188-4EB7-A0B6-8DDD1857F8CB}" presName="parTxOnlySpace" presStyleCnt="0"/>
      <dgm:spPr/>
    </dgm:pt>
    <dgm:pt modelId="{A53DCB1E-CDD6-4ECA-A58D-1AC239ED6E55}" type="pres">
      <dgm:prSet presAssocID="{EA979F8B-489C-42D5-8DE7-BD3220D6973B}" presName="parTxOnly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12A0FA-FA61-4520-AA46-D621687583EC}" type="pres">
      <dgm:prSet presAssocID="{9C31AE88-A4F3-4E75-8B19-FBA2A639C343}" presName="parTxOnlySpace" presStyleCnt="0"/>
      <dgm:spPr/>
    </dgm:pt>
    <dgm:pt modelId="{C3D0A38E-3B6F-4D4B-AEF9-F5DC1212BB69}" type="pres">
      <dgm:prSet presAssocID="{B3F5C91D-B550-4646-AFDE-C8A8CB834898}" presName="parTxOnly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AB49DD3-1C3B-4914-A631-4B313289C657}" type="pres">
      <dgm:prSet presAssocID="{CD000A39-FA32-4A17-843A-20BD34AF6B66}" presName="parTxOnlySpace" presStyleCnt="0"/>
      <dgm:spPr/>
    </dgm:pt>
    <dgm:pt modelId="{F0BC9777-5DB6-4B48-8B7A-E401CD1169D5}" type="pres">
      <dgm:prSet presAssocID="{48A8C215-424D-472A-8F37-6FB93AFDA5B4}" presName="parTxOnly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784D36D-CD93-45B4-A53C-92BABB699A34}" type="pres">
      <dgm:prSet presAssocID="{AED7B5E1-117A-4452-9F3D-0D74D64EEFFA}" presName="parTxOnlySpace" presStyleCnt="0"/>
      <dgm:spPr/>
    </dgm:pt>
    <dgm:pt modelId="{72FAACEB-B651-45E8-BB0F-5A1E989EEF3D}" type="pres">
      <dgm:prSet presAssocID="{475E8E8E-3128-4965-B14C-4E81E541F2E2}" presName="parTxOnly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3C8B72-AC92-4816-BBA1-1F093D7CCBB4}" type="pres">
      <dgm:prSet presAssocID="{E94BC3EB-A1F8-49AE-BB8B-A4694A12690D}" presName="parTxOnlySpace" presStyleCnt="0"/>
      <dgm:spPr/>
    </dgm:pt>
    <dgm:pt modelId="{5D65679B-FEA4-4078-B17A-4A630AA2B197}" type="pres">
      <dgm:prSet presAssocID="{A19BEFB8-A5B4-452B-BE1C-EBBCF0046EBC}" presName="parTxOnly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3189725-BD55-4453-913B-46E615ED6D7D}" type="pres">
      <dgm:prSet presAssocID="{3B662A62-9199-493C-A2DC-8FC58EBC2A67}" presName="parTxOnlySpace" presStyleCnt="0"/>
      <dgm:spPr/>
    </dgm:pt>
    <dgm:pt modelId="{05EDEEB4-7FAE-46AF-9F90-8D67B45BC746}" type="pres">
      <dgm:prSet presAssocID="{A7FF12BF-9D79-4DF6-B6C9-4B0A7D54EAF3}" presName="parTxOnly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44A5515-EAC7-49A4-BB80-FB2A6A71D59C}" type="presOf" srcId="{B31B33B6-A995-46FD-BD73-99CAE2237DEC}" destId="{775D9632-E4B9-440F-B491-AED3B3B8AC6B}" srcOrd="0" destOrd="0" presId="urn:microsoft.com/office/officeart/2005/8/layout/chevron1"/>
    <dgm:cxn modelId="{E6728FFA-183E-4447-A714-7AC95DCDC352}" type="presOf" srcId="{A19BEFB8-A5B4-452B-BE1C-EBBCF0046EBC}" destId="{5D65679B-FEA4-4078-B17A-4A630AA2B197}" srcOrd="0" destOrd="0" presId="urn:microsoft.com/office/officeart/2005/8/layout/chevron1"/>
    <dgm:cxn modelId="{7D76EB03-506F-45EE-9C0A-DB2ECCDBA669}" srcId="{CEE24777-BCA6-472F-9E79-B8E1A684D697}" destId="{EA979F8B-489C-42D5-8DE7-BD3220D6973B}" srcOrd="1" destOrd="0" parTransId="{D944F5E8-9CDF-4DE2-867F-78243DD16A10}" sibTransId="{9C31AE88-A4F3-4E75-8B19-FBA2A639C343}"/>
    <dgm:cxn modelId="{C48C94AE-78A4-4733-8473-2FA418D8C529}" type="presOf" srcId="{B3F5C91D-B550-4646-AFDE-C8A8CB834898}" destId="{C3D0A38E-3B6F-4D4B-AEF9-F5DC1212BB69}" srcOrd="0" destOrd="0" presId="urn:microsoft.com/office/officeart/2005/8/layout/chevron1"/>
    <dgm:cxn modelId="{7CBCB6E8-09A9-45CA-96A1-8C71FB1997A4}" srcId="{CEE24777-BCA6-472F-9E79-B8E1A684D697}" destId="{B3F5C91D-B550-4646-AFDE-C8A8CB834898}" srcOrd="2" destOrd="0" parTransId="{D89613E1-1F8B-4622-8B5C-BB38161B89B6}" sibTransId="{CD000A39-FA32-4A17-843A-20BD34AF6B66}"/>
    <dgm:cxn modelId="{B9A28A24-B779-4635-AFCF-4B030B3CC4B5}" srcId="{CEE24777-BCA6-472F-9E79-B8E1A684D697}" destId="{B31B33B6-A995-46FD-BD73-99CAE2237DEC}" srcOrd="0" destOrd="0" parTransId="{6B574013-7C9F-4C83-A401-E2FC4D95A5E6}" sibTransId="{02F63942-F188-4EB7-A0B6-8DDD1857F8CB}"/>
    <dgm:cxn modelId="{DF859029-E05C-48E3-AEA4-A7B73115C774}" srcId="{CEE24777-BCA6-472F-9E79-B8E1A684D697}" destId="{48A8C215-424D-472A-8F37-6FB93AFDA5B4}" srcOrd="3" destOrd="0" parTransId="{54C48806-EA8C-4E4E-9C72-FFE90B76B912}" sibTransId="{AED7B5E1-117A-4452-9F3D-0D74D64EEFFA}"/>
    <dgm:cxn modelId="{847F1BE9-958A-4177-8289-B1DE38CD0298}" type="presOf" srcId="{A7FF12BF-9D79-4DF6-B6C9-4B0A7D54EAF3}" destId="{05EDEEB4-7FAE-46AF-9F90-8D67B45BC746}" srcOrd="0" destOrd="0" presId="urn:microsoft.com/office/officeart/2005/8/layout/chevron1"/>
    <dgm:cxn modelId="{4B13A956-BA59-4BA8-BA90-614B351A3D9A}" type="presOf" srcId="{475E8E8E-3128-4965-B14C-4E81E541F2E2}" destId="{72FAACEB-B651-45E8-BB0F-5A1E989EEF3D}" srcOrd="0" destOrd="0" presId="urn:microsoft.com/office/officeart/2005/8/layout/chevron1"/>
    <dgm:cxn modelId="{5214A664-48A9-47A6-8936-BDC1EDEAE8AD}" srcId="{CEE24777-BCA6-472F-9E79-B8E1A684D697}" destId="{475E8E8E-3128-4965-B14C-4E81E541F2E2}" srcOrd="4" destOrd="0" parTransId="{3B823A8F-2EC1-44B8-BEE8-93B13254D92F}" sibTransId="{E94BC3EB-A1F8-49AE-BB8B-A4694A12690D}"/>
    <dgm:cxn modelId="{6244EE36-40DB-4AB8-99FF-7703F2E1D266}" type="presOf" srcId="{48A8C215-424D-472A-8F37-6FB93AFDA5B4}" destId="{F0BC9777-5DB6-4B48-8B7A-E401CD1169D5}" srcOrd="0" destOrd="0" presId="urn:microsoft.com/office/officeart/2005/8/layout/chevron1"/>
    <dgm:cxn modelId="{5F9EBE72-9A2B-4A97-BE3B-EEF4A296EA95}" srcId="{CEE24777-BCA6-472F-9E79-B8E1A684D697}" destId="{A19BEFB8-A5B4-452B-BE1C-EBBCF0046EBC}" srcOrd="5" destOrd="0" parTransId="{D6AC19AD-413B-4765-8F4F-0F59F1C24252}" sibTransId="{3B662A62-9199-493C-A2DC-8FC58EBC2A67}"/>
    <dgm:cxn modelId="{E114FE3E-D708-469F-8A5B-06DA873D140B}" type="presOf" srcId="{EA979F8B-489C-42D5-8DE7-BD3220D6973B}" destId="{A53DCB1E-CDD6-4ECA-A58D-1AC239ED6E55}" srcOrd="0" destOrd="0" presId="urn:microsoft.com/office/officeart/2005/8/layout/chevron1"/>
    <dgm:cxn modelId="{8CE4650B-AE0E-4FEC-8B19-1F396D6EF183}" type="presOf" srcId="{CEE24777-BCA6-472F-9E79-B8E1A684D697}" destId="{419DB3B8-DB24-4367-9EED-4362A31AD8A1}" srcOrd="0" destOrd="0" presId="urn:microsoft.com/office/officeart/2005/8/layout/chevron1"/>
    <dgm:cxn modelId="{78BCE749-4484-4C06-BD86-0EB03E29CF2B}" srcId="{CEE24777-BCA6-472F-9E79-B8E1A684D697}" destId="{A7FF12BF-9D79-4DF6-B6C9-4B0A7D54EAF3}" srcOrd="6" destOrd="0" parTransId="{840A3AF0-1C46-4DC9-99BA-A55200AB921F}" sibTransId="{0F82AE56-A202-4D24-A237-072C6A66981D}"/>
    <dgm:cxn modelId="{1A0CEDCD-39B0-4827-B7DA-3ABCD1DB3CAB}" type="presParOf" srcId="{419DB3B8-DB24-4367-9EED-4362A31AD8A1}" destId="{775D9632-E4B9-440F-B491-AED3B3B8AC6B}" srcOrd="0" destOrd="0" presId="urn:microsoft.com/office/officeart/2005/8/layout/chevron1"/>
    <dgm:cxn modelId="{6696F1EB-25D8-4215-A447-865E30E01983}" type="presParOf" srcId="{419DB3B8-DB24-4367-9EED-4362A31AD8A1}" destId="{9D2FBCF9-35F9-44AB-AFA2-C9B8B2435EA2}" srcOrd="1" destOrd="0" presId="urn:microsoft.com/office/officeart/2005/8/layout/chevron1"/>
    <dgm:cxn modelId="{4C2994EC-007D-4E81-A73A-20F510C20564}" type="presParOf" srcId="{419DB3B8-DB24-4367-9EED-4362A31AD8A1}" destId="{A53DCB1E-CDD6-4ECA-A58D-1AC239ED6E55}" srcOrd="2" destOrd="0" presId="urn:microsoft.com/office/officeart/2005/8/layout/chevron1"/>
    <dgm:cxn modelId="{C05032DE-AB72-450E-A274-9DA38E49EE31}" type="presParOf" srcId="{419DB3B8-DB24-4367-9EED-4362A31AD8A1}" destId="{E612A0FA-FA61-4520-AA46-D621687583EC}" srcOrd="3" destOrd="0" presId="urn:microsoft.com/office/officeart/2005/8/layout/chevron1"/>
    <dgm:cxn modelId="{CF6D59DF-05B8-4F98-8ADF-6939D495746D}" type="presParOf" srcId="{419DB3B8-DB24-4367-9EED-4362A31AD8A1}" destId="{C3D0A38E-3B6F-4D4B-AEF9-F5DC1212BB69}" srcOrd="4" destOrd="0" presId="urn:microsoft.com/office/officeart/2005/8/layout/chevron1"/>
    <dgm:cxn modelId="{9412DF0C-4653-406E-9E6B-F330013C8DA6}" type="presParOf" srcId="{419DB3B8-DB24-4367-9EED-4362A31AD8A1}" destId="{8AB49DD3-1C3B-4914-A631-4B313289C657}" srcOrd="5" destOrd="0" presId="urn:microsoft.com/office/officeart/2005/8/layout/chevron1"/>
    <dgm:cxn modelId="{AF248256-761B-43CB-A711-763C6985F05B}" type="presParOf" srcId="{419DB3B8-DB24-4367-9EED-4362A31AD8A1}" destId="{F0BC9777-5DB6-4B48-8B7A-E401CD1169D5}" srcOrd="6" destOrd="0" presId="urn:microsoft.com/office/officeart/2005/8/layout/chevron1"/>
    <dgm:cxn modelId="{DE48A3FF-DA74-40DF-92EA-9773F95C0119}" type="presParOf" srcId="{419DB3B8-DB24-4367-9EED-4362A31AD8A1}" destId="{E784D36D-CD93-45B4-A53C-92BABB699A34}" srcOrd="7" destOrd="0" presId="urn:microsoft.com/office/officeart/2005/8/layout/chevron1"/>
    <dgm:cxn modelId="{0C329A33-46F7-494C-B4E0-32E0E01D60E5}" type="presParOf" srcId="{419DB3B8-DB24-4367-9EED-4362A31AD8A1}" destId="{72FAACEB-B651-45E8-BB0F-5A1E989EEF3D}" srcOrd="8" destOrd="0" presId="urn:microsoft.com/office/officeart/2005/8/layout/chevron1"/>
    <dgm:cxn modelId="{14F7A32B-36F1-4E83-A535-EE637D3E4B2E}" type="presParOf" srcId="{419DB3B8-DB24-4367-9EED-4362A31AD8A1}" destId="{7F3C8B72-AC92-4816-BBA1-1F093D7CCBB4}" srcOrd="9" destOrd="0" presId="urn:microsoft.com/office/officeart/2005/8/layout/chevron1"/>
    <dgm:cxn modelId="{2D07DCB5-5550-43DC-90FE-893BCE8676A9}" type="presParOf" srcId="{419DB3B8-DB24-4367-9EED-4362A31AD8A1}" destId="{5D65679B-FEA4-4078-B17A-4A630AA2B197}" srcOrd="10" destOrd="0" presId="urn:microsoft.com/office/officeart/2005/8/layout/chevron1"/>
    <dgm:cxn modelId="{F416C8A0-B633-4DF1-8DE3-7BD4437F8864}" type="presParOf" srcId="{419DB3B8-DB24-4367-9EED-4362A31AD8A1}" destId="{D3189725-BD55-4453-913B-46E615ED6D7D}" srcOrd="11" destOrd="0" presId="urn:microsoft.com/office/officeart/2005/8/layout/chevron1"/>
    <dgm:cxn modelId="{349C8E2A-2F9A-45F5-899C-A7C7D9575E6A}" type="presParOf" srcId="{419DB3B8-DB24-4367-9EED-4362A31AD8A1}" destId="{05EDEEB4-7FAE-46AF-9F90-8D67B45BC746}" srcOrd="1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EE24777-BCA6-472F-9E79-B8E1A684D69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31B33B6-A995-46FD-BD73-99CAE2237DEC}">
      <dgm:prSet phldrT="[Texte]"/>
      <dgm:spPr/>
      <dgm:t>
        <a:bodyPr/>
        <a:lstStyle/>
        <a:p>
          <a:r>
            <a:rPr lang="fr-FR" dirty="0" smtClean="0"/>
            <a:t>Introduction</a:t>
          </a:r>
          <a:endParaRPr lang="fr-FR" dirty="0"/>
        </a:p>
      </dgm:t>
    </dgm:pt>
    <dgm:pt modelId="{6B574013-7C9F-4C83-A401-E2FC4D95A5E6}" type="parTrans" cxnId="{B9A28A24-B779-4635-AFCF-4B030B3CC4B5}">
      <dgm:prSet/>
      <dgm:spPr/>
      <dgm:t>
        <a:bodyPr/>
        <a:lstStyle/>
        <a:p>
          <a:endParaRPr lang="fr-FR"/>
        </a:p>
      </dgm:t>
    </dgm:pt>
    <dgm:pt modelId="{02F63942-F188-4EB7-A0B6-8DDD1857F8CB}" type="sibTrans" cxnId="{B9A28A24-B779-4635-AFCF-4B030B3CC4B5}">
      <dgm:prSet/>
      <dgm:spPr/>
      <dgm:t>
        <a:bodyPr/>
        <a:lstStyle/>
        <a:p>
          <a:endParaRPr lang="fr-FR"/>
        </a:p>
      </dgm:t>
    </dgm:pt>
    <dgm:pt modelId="{EA979F8B-489C-42D5-8DE7-BD3220D6973B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 smtClean="0"/>
            <a:t>Séance 1</a:t>
          </a:r>
          <a:endParaRPr lang="fr-FR" dirty="0"/>
        </a:p>
      </dgm:t>
    </dgm:pt>
    <dgm:pt modelId="{D944F5E8-9CDF-4DE2-867F-78243DD16A10}" type="parTrans" cxnId="{7D76EB03-506F-45EE-9C0A-DB2ECCDBA669}">
      <dgm:prSet/>
      <dgm:spPr/>
      <dgm:t>
        <a:bodyPr/>
        <a:lstStyle/>
        <a:p>
          <a:endParaRPr lang="fr-FR"/>
        </a:p>
      </dgm:t>
    </dgm:pt>
    <dgm:pt modelId="{9C31AE88-A4F3-4E75-8B19-FBA2A639C343}" type="sibTrans" cxnId="{7D76EB03-506F-45EE-9C0A-DB2ECCDBA669}">
      <dgm:prSet/>
      <dgm:spPr/>
      <dgm:t>
        <a:bodyPr/>
        <a:lstStyle/>
        <a:p>
          <a:endParaRPr lang="fr-FR"/>
        </a:p>
      </dgm:t>
    </dgm:pt>
    <dgm:pt modelId="{B3F5C91D-B550-4646-AFDE-C8A8CB834898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smtClean="0"/>
            <a:t>Présentiel 1</a:t>
          </a:r>
          <a:endParaRPr lang="fr-FR" dirty="0"/>
        </a:p>
      </dgm:t>
    </dgm:pt>
    <dgm:pt modelId="{D89613E1-1F8B-4622-8B5C-BB38161B89B6}" type="parTrans" cxnId="{7CBCB6E8-09A9-45CA-96A1-8C71FB1997A4}">
      <dgm:prSet/>
      <dgm:spPr/>
      <dgm:t>
        <a:bodyPr/>
        <a:lstStyle/>
        <a:p>
          <a:endParaRPr lang="fr-FR"/>
        </a:p>
      </dgm:t>
    </dgm:pt>
    <dgm:pt modelId="{CD000A39-FA32-4A17-843A-20BD34AF6B66}" type="sibTrans" cxnId="{7CBCB6E8-09A9-45CA-96A1-8C71FB1997A4}">
      <dgm:prSet/>
      <dgm:spPr/>
      <dgm:t>
        <a:bodyPr/>
        <a:lstStyle/>
        <a:p>
          <a:endParaRPr lang="fr-FR"/>
        </a:p>
      </dgm:t>
    </dgm:pt>
    <dgm:pt modelId="{48A8C215-424D-472A-8F37-6FB93AFDA5B4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smtClean="0"/>
            <a:t>Présentiel 2</a:t>
          </a:r>
          <a:endParaRPr lang="fr-FR" dirty="0"/>
        </a:p>
      </dgm:t>
    </dgm:pt>
    <dgm:pt modelId="{54C48806-EA8C-4E4E-9C72-FFE90B76B912}" type="parTrans" cxnId="{DF859029-E05C-48E3-AEA4-A7B73115C774}">
      <dgm:prSet/>
      <dgm:spPr/>
      <dgm:t>
        <a:bodyPr/>
        <a:lstStyle/>
        <a:p>
          <a:endParaRPr lang="fr-FR"/>
        </a:p>
      </dgm:t>
    </dgm:pt>
    <dgm:pt modelId="{AED7B5E1-117A-4452-9F3D-0D74D64EEFFA}" type="sibTrans" cxnId="{DF859029-E05C-48E3-AEA4-A7B73115C774}">
      <dgm:prSet/>
      <dgm:spPr/>
      <dgm:t>
        <a:bodyPr/>
        <a:lstStyle/>
        <a:p>
          <a:endParaRPr lang="fr-FR"/>
        </a:p>
      </dgm:t>
    </dgm:pt>
    <dgm:pt modelId="{475E8E8E-3128-4965-B14C-4E81E541F2E2}">
      <dgm:prSet phldrT="[Texte]"/>
      <dgm:spPr>
        <a:solidFill>
          <a:srgbClr val="92D050"/>
        </a:solidFill>
      </dgm:spPr>
      <dgm:t>
        <a:bodyPr/>
        <a:lstStyle/>
        <a:p>
          <a:r>
            <a:rPr lang="fr-FR" dirty="0" smtClean="0"/>
            <a:t>…</a:t>
          </a:r>
          <a:endParaRPr lang="fr-FR" dirty="0"/>
        </a:p>
      </dgm:t>
    </dgm:pt>
    <dgm:pt modelId="{3B823A8F-2EC1-44B8-BEE8-93B13254D92F}" type="parTrans" cxnId="{5214A664-48A9-47A6-8936-BDC1EDEAE8AD}">
      <dgm:prSet/>
      <dgm:spPr/>
      <dgm:t>
        <a:bodyPr/>
        <a:lstStyle/>
        <a:p>
          <a:endParaRPr lang="fr-FR"/>
        </a:p>
      </dgm:t>
    </dgm:pt>
    <dgm:pt modelId="{E94BC3EB-A1F8-49AE-BB8B-A4694A12690D}" type="sibTrans" cxnId="{5214A664-48A9-47A6-8936-BDC1EDEAE8AD}">
      <dgm:prSet/>
      <dgm:spPr/>
      <dgm:t>
        <a:bodyPr/>
        <a:lstStyle/>
        <a:p>
          <a:endParaRPr lang="fr-FR"/>
        </a:p>
      </dgm:t>
    </dgm:pt>
    <dgm:pt modelId="{A19BEFB8-A5B4-452B-BE1C-EBBCF0046EBC}">
      <dgm:prSet phldrT="[Texte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fr-FR" dirty="0" smtClean="0"/>
            <a:t>Séance 2</a:t>
          </a:r>
          <a:endParaRPr lang="fr-FR" dirty="0"/>
        </a:p>
      </dgm:t>
    </dgm:pt>
    <dgm:pt modelId="{D6AC19AD-413B-4765-8F4F-0F59F1C24252}" type="parTrans" cxnId="{5F9EBE72-9A2B-4A97-BE3B-EEF4A296EA95}">
      <dgm:prSet/>
      <dgm:spPr/>
      <dgm:t>
        <a:bodyPr/>
        <a:lstStyle/>
        <a:p>
          <a:endParaRPr lang="fr-FR"/>
        </a:p>
      </dgm:t>
    </dgm:pt>
    <dgm:pt modelId="{3B662A62-9199-493C-A2DC-8FC58EBC2A67}" type="sibTrans" cxnId="{5F9EBE72-9A2B-4A97-BE3B-EEF4A296EA95}">
      <dgm:prSet/>
      <dgm:spPr/>
      <dgm:t>
        <a:bodyPr/>
        <a:lstStyle/>
        <a:p>
          <a:endParaRPr lang="fr-FR"/>
        </a:p>
      </dgm:t>
    </dgm:pt>
    <dgm:pt modelId="{A7FF12BF-9D79-4DF6-B6C9-4B0A7D54EAF3}">
      <dgm:prSet phldrT="[Texte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fr-FR" dirty="0" smtClean="0"/>
            <a:t>Evaluation/ valorisation</a:t>
          </a:r>
          <a:endParaRPr lang="fr-FR" dirty="0"/>
        </a:p>
      </dgm:t>
    </dgm:pt>
    <dgm:pt modelId="{840A3AF0-1C46-4DC9-99BA-A55200AB921F}" type="parTrans" cxnId="{78BCE749-4484-4C06-BD86-0EB03E29CF2B}">
      <dgm:prSet/>
      <dgm:spPr/>
      <dgm:t>
        <a:bodyPr/>
        <a:lstStyle/>
        <a:p>
          <a:endParaRPr lang="fr-FR"/>
        </a:p>
      </dgm:t>
    </dgm:pt>
    <dgm:pt modelId="{0F82AE56-A202-4D24-A237-072C6A66981D}" type="sibTrans" cxnId="{78BCE749-4484-4C06-BD86-0EB03E29CF2B}">
      <dgm:prSet/>
      <dgm:spPr/>
      <dgm:t>
        <a:bodyPr/>
        <a:lstStyle/>
        <a:p>
          <a:endParaRPr lang="fr-FR"/>
        </a:p>
      </dgm:t>
    </dgm:pt>
    <dgm:pt modelId="{419DB3B8-DB24-4367-9EED-4362A31AD8A1}" type="pres">
      <dgm:prSet presAssocID="{CEE24777-BCA6-472F-9E79-B8E1A684D697}" presName="Name0" presStyleCnt="0">
        <dgm:presLayoutVars>
          <dgm:dir/>
          <dgm:animLvl val="lvl"/>
          <dgm:resizeHandles val="exact"/>
        </dgm:presLayoutVars>
      </dgm:prSet>
      <dgm:spPr/>
    </dgm:pt>
    <dgm:pt modelId="{775D9632-E4B9-440F-B491-AED3B3B8AC6B}" type="pres">
      <dgm:prSet presAssocID="{B31B33B6-A995-46FD-BD73-99CAE2237DEC}" presName="parTxOnly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2FBCF9-35F9-44AB-AFA2-C9B8B2435EA2}" type="pres">
      <dgm:prSet presAssocID="{02F63942-F188-4EB7-A0B6-8DDD1857F8CB}" presName="parTxOnlySpace" presStyleCnt="0"/>
      <dgm:spPr/>
    </dgm:pt>
    <dgm:pt modelId="{A53DCB1E-CDD6-4ECA-A58D-1AC239ED6E55}" type="pres">
      <dgm:prSet presAssocID="{EA979F8B-489C-42D5-8DE7-BD3220D6973B}" presName="parTxOnly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12A0FA-FA61-4520-AA46-D621687583EC}" type="pres">
      <dgm:prSet presAssocID="{9C31AE88-A4F3-4E75-8B19-FBA2A639C343}" presName="parTxOnlySpace" presStyleCnt="0"/>
      <dgm:spPr/>
    </dgm:pt>
    <dgm:pt modelId="{C3D0A38E-3B6F-4D4B-AEF9-F5DC1212BB69}" type="pres">
      <dgm:prSet presAssocID="{B3F5C91D-B550-4646-AFDE-C8A8CB834898}" presName="parTxOnly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AB49DD3-1C3B-4914-A631-4B313289C657}" type="pres">
      <dgm:prSet presAssocID="{CD000A39-FA32-4A17-843A-20BD34AF6B66}" presName="parTxOnlySpace" presStyleCnt="0"/>
      <dgm:spPr/>
    </dgm:pt>
    <dgm:pt modelId="{F0BC9777-5DB6-4B48-8B7A-E401CD1169D5}" type="pres">
      <dgm:prSet presAssocID="{48A8C215-424D-472A-8F37-6FB93AFDA5B4}" presName="parTxOnly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784D36D-CD93-45B4-A53C-92BABB699A34}" type="pres">
      <dgm:prSet presAssocID="{AED7B5E1-117A-4452-9F3D-0D74D64EEFFA}" presName="parTxOnlySpace" presStyleCnt="0"/>
      <dgm:spPr/>
    </dgm:pt>
    <dgm:pt modelId="{72FAACEB-B651-45E8-BB0F-5A1E989EEF3D}" type="pres">
      <dgm:prSet presAssocID="{475E8E8E-3128-4965-B14C-4E81E541F2E2}" presName="parTxOnly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3C8B72-AC92-4816-BBA1-1F093D7CCBB4}" type="pres">
      <dgm:prSet presAssocID="{E94BC3EB-A1F8-49AE-BB8B-A4694A12690D}" presName="parTxOnlySpace" presStyleCnt="0"/>
      <dgm:spPr/>
    </dgm:pt>
    <dgm:pt modelId="{5D65679B-FEA4-4078-B17A-4A630AA2B197}" type="pres">
      <dgm:prSet presAssocID="{A19BEFB8-A5B4-452B-BE1C-EBBCF0046EBC}" presName="parTxOnly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3189725-BD55-4453-913B-46E615ED6D7D}" type="pres">
      <dgm:prSet presAssocID="{3B662A62-9199-493C-A2DC-8FC58EBC2A67}" presName="parTxOnlySpace" presStyleCnt="0"/>
      <dgm:spPr/>
    </dgm:pt>
    <dgm:pt modelId="{05EDEEB4-7FAE-46AF-9F90-8D67B45BC746}" type="pres">
      <dgm:prSet presAssocID="{A7FF12BF-9D79-4DF6-B6C9-4B0A7D54EAF3}" presName="parTxOnly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9A28A24-B779-4635-AFCF-4B030B3CC4B5}" srcId="{CEE24777-BCA6-472F-9E79-B8E1A684D697}" destId="{B31B33B6-A995-46FD-BD73-99CAE2237DEC}" srcOrd="0" destOrd="0" parTransId="{6B574013-7C9F-4C83-A401-E2FC4D95A5E6}" sibTransId="{02F63942-F188-4EB7-A0B6-8DDD1857F8CB}"/>
    <dgm:cxn modelId="{B01B604C-8CB5-4D38-8CDE-2958888164EA}" type="presOf" srcId="{A7FF12BF-9D79-4DF6-B6C9-4B0A7D54EAF3}" destId="{05EDEEB4-7FAE-46AF-9F90-8D67B45BC746}" srcOrd="0" destOrd="0" presId="urn:microsoft.com/office/officeart/2005/8/layout/chevron1"/>
    <dgm:cxn modelId="{3DAD7C06-595A-45ED-8F2F-DB9F243CB2F8}" type="presOf" srcId="{A19BEFB8-A5B4-452B-BE1C-EBBCF0046EBC}" destId="{5D65679B-FEA4-4078-B17A-4A630AA2B197}" srcOrd="0" destOrd="0" presId="urn:microsoft.com/office/officeart/2005/8/layout/chevron1"/>
    <dgm:cxn modelId="{E7857FC7-58E4-448B-9DFC-FF9875E7E74F}" type="presOf" srcId="{B31B33B6-A995-46FD-BD73-99CAE2237DEC}" destId="{775D9632-E4B9-440F-B491-AED3B3B8AC6B}" srcOrd="0" destOrd="0" presId="urn:microsoft.com/office/officeart/2005/8/layout/chevron1"/>
    <dgm:cxn modelId="{78BCE749-4484-4C06-BD86-0EB03E29CF2B}" srcId="{CEE24777-BCA6-472F-9E79-B8E1A684D697}" destId="{A7FF12BF-9D79-4DF6-B6C9-4B0A7D54EAF3}" srcOrd="6" destOrd="0" parTransId="{840A3AF0-1C46-4DC9-99BA-A55200AB921F}" sibTransId="{0F82AE56-A202-4D24-A237-072C6A66981D}"/>
    <dgm:cxn modelId="{DF859029-E05C-48E3-AEA4-A7B73115C774}" srcId="{CEE24777-BCA6-472F-9E79-B8E1A684D697}" destId="{48A8C215-424D-472A-8F37-6FB93AFDA5B4}" srcOrd="3" destOrd="0" parTransId="{54C48806-EA8C-4E4E-9C72-FFE90B76B912}" sibTransId="{AED7B5E1-117A-4452-9F3D-0D74D64EEFFA}"/>
    <dgm:cxn modelId="{5214A664-48A9-47A6-8936-BDC1EDEAE8AD}" srcId="{CEE24777-BCA6-472F-9E79-B8E1A684D697}" destId="{475E8E8E-3128-4965-B14C-4E81E541F2E2}" srcOrd="4" destOrd="0" parTransId="{3B823A8F-2EC1-44B8-BEE8-93B13254D92F}" sibTransId="{E94BC3EB-A1F8-49AE-BB8B-A4694A12690D}"/>
    <dgm:cxn modelId="{5D20E913-4B51-4E08-BB4C-2C97009E14F1}" type="presOf" srcId="{CEE24777-BCA6-472F-9E79-B8E1A684D697}" destId="{419DB3B8-DB24-4367-9EED-4362A31AD8A1}" srcOrd="0" destOrd="0" presId="urn:microsoft.com/office/officeart/2005/8/layout/chevron1"/>
    <dgm:cxn modelId="{7CBCB6E8-09A9-45CA-96A1-8C71FB1997A4}" srcId="{CEE24777-BCA6-472F-9E79-B8E1A684D697}" destId="{B3F5C91D-B550-4646-AFDE-C8A8CB834898}" srcOrd="2" destOrd="0" parTransId="{D89613E1-1F8B-4622-8B5C-BB38161B89B6}" sibTransId="{CD000A39-FA32-4A17-843A-20BD34AF6B66}"/>
    <dgm:cxn modelId="{F1D86959-9902-4B0E-930B-53359858CED5}" type="presOf" srcId="{48A8C215-424D-472A-8F37-6FB93AFDA5B4}" destId="{F0BC9777-5DB6-4B48-8B7A-E401CD1169D5}" srcOrd="0" destOrd="0" presId="urn:microsoft.com/office/officeart/2005/8/layout/chevron1"/>
    <dgm:cxn modelId="{D9E09C0F-EA2D-444B-9ACD-62C7B691C381}" type="presOf" srcId="{B3F5C91D-B550-4646-AFDE-C8A8CB834898}" destId="{C3D0A38E-3B6F-4D4B-AEF9-F5DC1212BB69}" srcOrd="0" destOrd="0" presId="urn:microsoft.com/office/officeart/2005/8/layout/chevron1"/>
    <dgm:cxn modelId="{3BF5A266-F1CE-461F-90A8-AF2442BB1842}" type="presOf" srcId="{EA979F8B-489C-42D5-8DE7-BD3220D6973B}" destId="{A53DCB1E-CDD6-4ECA-A58D-1AC239ED6E55}" srcOrd="0" destOrd="0" presId="urn:microsoft.com/office/officeart/2005/8/layout/chevron1"/>
    <dgm:cxn modelId="{DA9DBFEE-B6CD-484C-9422-4FB73454A807}" type="presOf" srcId="{475E8E8E-3128-4965-B14C-4E81E541F2E2}" destId="{72FAACEB-B651-45E8-BB0F-5A1E989EEF3D}" srcOrd="0" destOrd="0" presId="urn:microsoft.com/office/officeart/2005/8/layout/chevron1"/>
    <dgm:cxn modelId="{5F9EBE72-9A2B-4A97-BE3B-EEF4A296EA95}" srcId="{CEE24777-BCA6-472F-9E79-B8E1A684D697}" destId="{A19BEFB8-A5B4-452B-BE1C-EBBCF0046EBC}" srcOrd="5" destOrd="0" parTransId="{D6AC19AD-413B-4765-8F4F-0F59F1C24252}" sibTransId="{3B662A62-9199-493C-A2DC-8FC58EBC2A67}"/>
    <dgm:cxn modelId="{7D76EB03-506F-45EE-9C0A-DB2ECCDBA669}" srcId="{CEE24777-BCA6-472F-9E79-B8E1A684D697}" destId="{EA979F8B-489C-42D5-8DE7-BD3220D6973B}" srcOrd="1" destOrd="0" parTransId="{D944F5E8-9CDF-4DE2-867F-78243DD16A10}" sibTransId="{9C31AE88-A4F3-4E75-8B19-FBA2A639C343}"/>
    <dgm:cxn modelId="{33B863D7-45BA-4660-A7A1-DFB9A7FE32B7}" type="presParOf" srcId="{419DB3B8-DB24-4367-9EED-4362A31AD8A1}" destId="{775D9632-E4B9-440F-B491-AED3B3B8AC6B}" srcOrd="0" destOrd="0" presId="urn:microsoft.com/office/officeart/2005/8/layout/chevron1"/>
    <dgm:cxn modelId="{2F3A7BCC-B230-4129-89E3-770565359757}" type="presParOf" srcId="{419DB3B8-DB24-4367-9EED-4362A31AD8A1}" destId="{9D2FBCF9-35F9-44AB-AFA2-C9B8B2435EA2}" srcOrd="1" destOrd="0" presId="urn:microsoft.com/office/officeart/2005/8/layout/chevron1"/>
    <dgm:cxn modelId="{4C689488-4BA2-4B2E-A18D-6E781D925C5B}" type="presParOf" srcId="{419DB3B8-DB24-4367-9EED-4362A31AD8A1}" destId="{A53DCB1E-CDD6-4ECA-A58D-1AC239ED6E55}" srcOrd="2" destOrd="0" presId="urn:microsoft.com/office/officeart/2005/8/layout/chevron1"/>
    <dgm:cxn modelId="{A87DF746-D77C-46DC-B731-FDD35D345701}" type="presParOf" srcId="{419DB3B8-DB24-4367-9EED-4362A31AD8A1}" destId="{E612A0FA-FA61-4520-AA46-D621687583EC}" srcOrd="3" destOrd="0" presId="urn:microsoft.com/office/officeart/2005/8/layout/chevron1"/>
    <dgm:cxn modelId="{D38EF4E9-9900-4680-BC7A-0EEFD57BB053}" type="presParOf" srcId="{419DB3B8-DB24-4367-9EED-4362A31AD8A1}" destId="{C3D0A38E-3B6F-4D4B-AEF9-F5DC1212BB69}" srcOrd="4" destOrd="0" presId="urn:microsoft.com/office/officeart/2005/8/layout/chevron1"/>
    <dgm:cxn modelId="{9E3856AC-5F16-4EFA-9C6C-CA2A0FC50E60}" type="presParOf" srcId="{419DB3B8-DB24-4367-9EED-4362A31AD8A1}" destId="{8AB49DD3-1C3B-4914-A631-4B313289C657}" srcOrd="5" destOrd="0" presId="urn:microsoft.com/office/officeart/2005/8/layout/chevron1"/>
    <dgm:cxn modelId="{96A7E4ED-1740-4D9A-ADE5-37C9BA741365}" type="presParOf" srcId="{419DB3B8-DB24-4367-9EED-4362A31AD8A1}" destId="{F0BC9777-5DB6-4B48-8B7A-E401CD1169D5}" srcOrd="6" destOrd="0" presId="urn:microsoft.com/office/officeart/2005/8/layout/chevron1"/>
    <dgm:cxn modelId="{61971E10-F918-4EE0-9123-E41D8785E072}" type="presParOf" srcId="{419DB3B8-DB24-4367-9EED-4362A31AD8A1}" destId="{E784D36D-CD93-45B4-A53C-92BABB699A34}" srcOrd="7" destOrd="0" presId="urn:microsoft.com/office/officeart/2005/8/layout/chevron1"/>
    <dgm:cxn modelId="{9C202FCE-74DC-43E4-9491-05F8087CE7CE}" type="presParOf" srcId="{419DB3B8-DB24-4367-9EED-4362A31AD8A1}" destId="{72FAACEB-B651-45E8-BB0F-5A1E989EEF3D}" srcOrd="8" destOrd="0" presId="urn:microsoft.com/office/officeart/2005/8/layout/chevron1"/>
    <dgm:cxn modelId="{0742D1B1-8AC3-4391-92BC-D42C8F8A70E4}" type="presParOf" srcId="{419DB3B8-DB24-4367-9EED-4362A31AD8A1}" destId="{7F3C8B72-AC92-4816-BBA1-1F093D7CCBB4}" srcOrd="9" destOrd="0" presId="urn:microsoft.com/office/officeart/2005/8/layout/chevron1"/>
    <dgm:cxn modelId="{E0504533-D722-4BE8-8CC0-60A951EC487C}" type="presParOf" srcId="{419DB3B8-DB24-4367-9EED-4362A31AD8A1}" destId="{5D65679B-FEA4-4078-B17A-4A630AA2B197}" srcOrd="10" destOrd="0" presId="urn:microsoft.com/office/officeart/2005/8/layout/chevron1"/>
    <dgm:cxn modelId="{33C0FF21-520C-4158-B41D-E1A7C5B0C7C3}" type="presParOf" srcId="{419DB3B8-DB24-4367-9EED-4362A31AD8A1}" destId="{D3189725-BD55-4453-913B-46E615ED6D7D}" srcOrd="11" destOrd="0" presId="urn:microsoft.com/office/officeart/2005/8/layout/chevron1"/>
    <dgm:cxn modelId="{E0A82D79-C394-4D53-A4F0-DDFBFB384009}" type="presParOf" srcId="{419DB3B8-DB24-4367-9EED-4362A31AD8A1}" destId="{05EDEEB4-7FAE-46AF-9F90-8D67B45BC746}" srcOrd="1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EE24777-BCA6-472F-9E79-B8E1A684D69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31B33B6-A995-46FD-BD73-99CAE2237DEC}">
      <dgm:prSet phldrT="[Texte]"/>
      <dgm:spPr/>
      <dgm:t>
        <a:bodyPr/>
        <a:lstStyle/>
        <a:p>
          <a:r>
            <a:rPr lang="fr-FR" dirty="0" smtClean="0"/>
            <a:t>Introduction</a:t>
          </a:r>
          <a:endParaRPr lang="fr-FR" dirty="0"/>
        </a:p>
      </dgm:t>
    </dgm:pt>
    <dgm:pt modelId="{6B574013-7C9F-4C83-A401-E2FC4D95A5E6}" type="parTrans" cxnId="{B9A28A24-B779-4635-AFCF-4B030B3CC4B5}">
      <dgm:prSet/>
      <dgm:spPr/>
      <dgm:t>
        <a:bodyPr/>
        <a:lstStyle/>
        <a:p>
          <a:endParaRPr lang="fr-FR"/>
        </a:p>
      </dgm:t>
    </dgm:pt>
    <dgm:pt modelId="{02F63942-F188-4EB7-A0B6-8DDD1857F8CB}" type="sibTrans" cxnId="{B9A28A24-B779-4635-AFCF-4B030B3CC4B5}">
      <dgm:prSet/>
      <dgm:spPr/>
      <dgm:t>
        <a:bodyPr/>
        <a:lstStyle/>
        <a:p>
          <a:endParaRPr lang="fr-FR"/>
        </a:p>
      </dgm:t>
    </dgm:pt>
    <dgm:pt modelId="{EA979F8B-489C-42D5-8DE7-BD3220D6973B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 smtClean="0"/>
            <a:t>Séance 1</a:t>
          </a:r>
          <a:endParaRPr lang="fr-FR" dirty="0"/>
        </a:p>
      </dgm:t>
    </dgm:pt>
    <dgm:pt modelId="{D944F5E8-9CDF-4DE2-867F-78243DD16A10}" type="parTrans" cxnId="{7D76EB03-506F-45EE-9C0A-DB2ECCDBA669}">
      <dgm:prSet/>
      <dgm:spPr/>
      <dgm:t>
        <a:bodyPr/>
        <a:lstStyle/>
        <a:p>
          <a:endParaRPr lang="fr-FR"/>
        </a:p>
      </dgm:t>
    </dgm:pt>
    <dgm:pt modelId="{9C31AE88-A4F3-4E75-8B19-FBA2A639C343}" type="sibTrans" cxnId="{7D76EB03-506F-45EE-9C0A-DB2ECCDBA669}">
      <dgm:prSet/>
      <dgm:spPr/>
      <dgm:t>
        <a:bodyPr/>
        <a:lstStyle/>
        <a:p>
          <a:endParaRPr lang="fr-FR"/>
        </a:p>
      </dgm:t>
    </dgm:pt>
    <dgm:pt modelId="{B3F5C91D-B550-4646-AFDE-C8A8CB834898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smtClean="0"/>
            <a:t>Présentiel 1</a:t>
          </a:r>
          <a:endParaRPr lang="fr-FR" dirty="0"/>
        </a:p>
      </dgm:t>
    </dgm:pt>
    <dgm:pt modelId="{D89613E1-1F8B-4622-8B5C-BB38161B89B6}" type="parTrans" cxnId="{7CBCB6E8-09A9-45CA-96A1-8C71FB1997A4}">
      <dgm:prSet/>
      <dgm:spPr/>
      <dgm:t>
        <a:bodyPr/>
        <a:lstStyle/>
        <a:p>
          <a:endParaRPr lang="fr-FR"/>
        </a:p>
      </dgm:t>
    </dgm:pt>
    <dgm:pt modelId="{CD000A39-FA32-4A17-843A-20BD34AF6B66}" type="sibTrans" cxnId="{7CBCB6E8-09A9-45CA-96A1-8C71FB1997A4}">
      <dgm:prSet/>
      <dgm:spPr/>
      <dgm:t>
        <a:bodyPr/>
        <a:lstStyle/>
        <a:p>
          <a:endParaRPr lang="fr-FR"/>
        </a:p>
      </dgm:t>
    </dgm:pt>
    <dgm:pt modelId="{48A8C215-424D-472A-8F37-6FB93AFDA5B4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smtClean="0"/>
            <a:t>Présentiel 2</a:t>
          </a:r>
          <a:endParaRPr lang="fr-FR" dirty="0"/>
        </a:p>
      </dgm:t>
    </dgm:pt>
    <dgm:pt modelId="{54C48806-EA8C-4E4E-9C72-FFE90B76B912}" type="parTrans" cxnId="{DF859029-E05C-48E3-AEA4-A7B73115C774}">
      <dgm:prSet/>
      <dgm:spPr/>
      <dgm:t>
        <a:bodyPr/>
        <a:lstStyle/>
        <a:p>
          <a:endParaRPr lang="fr-FR"/>
        </a:p>
      </dgm:t>
    </dgm:pt>
    <dgm:pt modelId="{AED7B5E1-117A-4452-9F3D-0D74D64EEFFA}" type="sibTrans" cxnId="{DF859029-E05C-48E3-AEA4-A7B73115C774}">
      <dgm:prSet/>
      <dgm:spPr/>
      <dgm:t>
        <a:bodyPr/>
        <a:lstStyle/>
        <a:p>
          <a:endParaRPr lang="fr-FR"/>
        </a:p>
      </dgm:t>
    </dgm:pt>
    <dgm:pt modelId="{475E8E8E-3128-4965-B14C-4E81E541F2E2}">
      <dgm:prSet phldrT="[Texte]"/>
      <dgm:spPr>
        <a:solidFill>
          <a:srgbClr val="92D050"/>
        </a:solidFill>
      </dgm:spPr>
      <dgm:t>
        <a:bodyPr/>
        <a:lstStyle/>
        <a:p>
          <a:r>
            <a:rPr lang="fr-FR" dirty="0" smtClean="0"/>
            <a:t>…</a:t>
          </a:r>
          <a:endParaRPr lang="fr-FR" dirty="0"/>
        </a:p>
      </dgm:t>
    </dgm:pt>
    <dgm:pt modelId="{3B823A8F-2EC1-44B8-BEE8-93B13254D92F}" type="parTrans" cxnId="{5214A664-48A9-47A6-8936-BDC1EDEAE8AD}">
      <dgm:prSet/>
      <dgm:spPr/>
      <dgm:t>
        <a:bodyPr/>
        <a:lstStyle/>
        <a:p>
          <a:endParaRPr lang="fr-FR"/>
        </a:p>
      </dgm:t>
    </dgm:pt>
    <dgm:pt modelId="{E94BC3EB-A1F8-49AE-BB8B-A4694A12690D}" type="sibTrans" cxnId="{5214A664-48A9-47A6-8936-BDC1EDEAE8AD}">
      <dgm:prSet/>
      <dgm:spPr/>
      <dgm:t>
        <a:bodyPr/>
        <a:lstStyle/>
        <a:p>
          <a:endParaRPr lang="fr-FR"/>
        </a:p>
      </dgm:t>
    </dgm:pt>
    <dgm:pt modelId="{A19BEFB8-A5B4-452B-BE1C-EBBCF0046EBC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 smtClean="0"/>
            <a:t>Séance 2</a:t>
          </a:r>
          <a:endParaRPr lang="fr-FR" dirty="0"/>
        </a:p>
      </dgm:t>
    </dgm:pt>
    <dgm:pt modelId="{D6AC19AD-413B-4765-8F4F-0F59F1C24252}" type="parTrans" cxnId="{5F9EBE72-9A2B-4A97-BE3B-EEF4A296EA95}">
      <dgm:prSet/>
      <dgm:spPr/>
      <dgm:t>
        <a:bodyPr/>
        <a:lstStyle/>
        <a:p>
          <a:endParaRPr lang="fr-FR"/>
        </a:p>
      </dgm:t>
    </dgm:pt>
    <dgm:pt modelId="{3B662A62-9199-493C-A2DC-8FC58EBC2A67}" type="sibTrans" cxnId="{5F9EBE72-9A2B-4A97-BE3B-EEF4A296EA95}">
      <dgm:prSet/>
      <dgm:spPr/>
      <dgm:t>
        <a:bodyPr/>
        <a:lstStyle/>
        <a:p>
          <a:endParaRPr lang="fr-FR"/>
        </a:p>
      </dgm:t>
    </dgm:pt>
    <dgm:pt modelId="{A7FF12BF-9D79-4DF6-B6C9-4B0A7D54EAF3}">
      <dgm:prSet phldrT="[Texte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fr-FR" dirty="0" smtClean="0"/>
            <a:t>Evaluation/ valorisation</a:t>
          </a:r>
          <a:endParaRPr lang="fr-FR" dirty="0"/>
        </a:p>
      </dgm:t>
    </dgm:pt>
    <dgm:pt modelId="{840A3AF0-1C46-4DC9-99BA-A55200AB921F}" type="parTrans" cxnId="{78BCE749-4484-4C06-BD86-0EB03E29CF2B}">
      <dgm:prSet/>
      <dgm:spPr/>
      <dgm:t>
        <a:bodyPr/>
        <a:lstStyle/>
        <a:p>
          <a:endParaRPr lang="fr-FR"/>
        </a:p>
      </dgm:t>
    </dgm:pt>
    <dgm:pt modelId="{0F82AE56-A202-4D24-A237-072C6A66981D}" type="sibTrans" cxnId="{78BCE749-4484-4C06-BD86-0EB03E29CF2B}">
      <dgm:prSet/>
      <dgm:spPr/>
      <dgm:t>
        <a:bodyPr/>
        <a:lstStyle/>
        <a:p>
          <a:endParaRPr lang="fr-FR"/>
        </a:p>
      </dgm:t>
    </dgm:pt>
    <dgm:pt modelId="{419DB3B8-DB24-4367-9EED-4362A31AD8A1}" type="pres">
      <dgm:prSet presAssocID="{CEE24777-BCA6-472F-9E79-B8E1A684D697}" presName="Name0" presStyleCnt="0">
        <dgm:presLayoutVars>
          <dgm:dir/>
          <dgm:animLvl val="lvl"/>
          <dgm:resizeHandles val="exact"/>
        </dgm:presLayoutVars>
      </dgm:prSet>
      <dgm:spPr/>
    </dgm:pt>
    <dgm:pt modelId="{775D9632-E4B9-440F-B491-AED3B3B8AC6B}" type="pres">
      <dgm:prSet presAssocID="{B31B33B6-A995-46FD-BD73-99CAE2237DEC}" presName="parTxOnly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2FBCF9-35F9-44AB-AFA2-C9B8B2435EA2}" type="pres">
      <dgm:prSet presAssocID="{02F63942-F188-4EB7-A0B6-8DDD1857F8CB}" presName="parTxOnlySpace" presStyleCnt="0"/>
      <dgm:spPr/>
    </dgm:pt>
    <dgm:pt modelId="{A53DCB1E-CDD6-4ECA-A58D-1AC239ED6E55}" type="pres">
      <dgm:prSet presAssocID="{EA979F8B-489C-42D5-8DE7-BD3220D6973B}" presName="parTxOnly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12A0FA-FA61-4520-AA46-D621687583EC}" type="pres">
      <dgm:prSet presAssocID="{9C31AE88-A4F3-4E75-8B19-FBA2A639C343}" presName="parTxOnlySpace" presStyleCnt="0"/>
      <dgm:spPr/>
    </dgm:pt>
    <dgm:pt modelId="{C3D0A38E-3B6F-4D4B-AEF9-F5DC1212BB69}" type="pres">
      <dgm:prSet presAssocID="{B3F5C91D-B550-4646-AFDE-C8A8CB834898}" presName="parTxOnly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AB49DD3-1C3B-4914-A631-4B313289C657}" type="pres">
      <dgm:prSet presAssocID="{CD000A39-FA32-4A17-843A-20BD34AF6B66}" presName="parTxOnlySpace" presStyleCnt="0"/>
      <dgm:spPr/>
    </dgm:pt>
    <dgm:pt modelId="{F0BC9777-5DB6-4B48-8B7A-E401CD1169D5}" type="pres">
      <dgm:prSet presAssocID="{48A8C215-424D-472A-8F37-6FB93AFDA5B4}" presName="parTxOnly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784D36D-CD93-45B4-A53C-92BABB699A34}" type="pres">
      <dgm:prSet presAssocID="{AED7B5E1-117A-4452-9F3D-0D74D64EEFFA}" presName="parTxOnlySpace" presStyleCnt="0"/>
      <dgm:spPr/>
    </dgm:pt>
    <dgm:pt modelId="{72FAACEB-B651-45E8-BB0F-5A1E989EEF3D}" type="pres">
      <dgm:prSet presAssocID="{475E8E8E-3128-4965-B14C-4E81E541F2E2}" presName="parTxOnly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3C8B72-AC92-4816-BBA1-1F093D7CCBB4}" type="pres">
      <dgm:prSet presAssocID="{E94BC3EB-A1F8-49AE-BB8B-A4694A12690D}" presName="parTxOnlySpace" presStyleCnt="0"/>
      <dgm:spPr/>
    </dgm:pt>
    <dgm:pt modelId="{5D65679B-FEA4-4078-B17A-4A630AA2B197}" type="pres">
      <dgm:prSet presAssocID="{A19BEFB8-A5B4-452B-BE1C-EBBCF0046EBC}" presName="parTxOnly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3189725-BD55-4453-913B-46E615ED6D7D}" type="pres">
      <dgm:prSet presAssocID="{3B662A62-9199-493C-A2DC-8FC58EBC2A67}" presName="parTxOnlySpace" presStyleCnt="0"/>
      <dgm:spPr/>
    </dgm:pt>
    <dgm:pt modelId="{05EDEEB4-7FAE-46AF-9F90-8D67B45BC746}" type="pres">
      <dgm:prSet presAssocID="{A7FF12BF-9D79-4DF6-B6C9-4B0A7D54EAF3}" presName="parTxOnly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9A28A24-B779-4635-AFCF-4B030B3CC4B5}" srcId="{CEE24777-BCA6-472F-9E79-B8E1A684D697}" destId="{B31B33B6-A995-46FD-BD73-99CAE2237DEC}" srcOrd="0" destOrd="0" parTransId="{6B574013-7C9F-4C83-A401-E2FC4D95A5E6}" sibTransId="{02F63942-F188-4EB7-A0B6-8DDD1857F8CB}"/>
    <dgm:cxn modelId="{78BCE749-4484-4C06-BD86-0EB03E29CF2B}" srcId="{CEE24777-BCA6-472F-9E79-B8E1A684D697}" destId="{A7FF12BF-9D79-4DF6-B6C9-4B0A7D54EAF3}" srcOrd="6" destOrd="0" parTransId="{840A3AF0-1C46-4DC9-99BA-A55200AB921F}" sibTransId="{0F82AE56-A202-4D24-A237-072C6A66981D}"/>
    <dgm:cxn modelId="{DF859029-E05C-48E3-AEA4-A7B73115C774}" srcId="{CEE24777-BCA6-472F-9E79-B8E1A684D697}" destId="{48A8C215-424D-472A-8F37-6FB93AFDA5B4}" srcOrd="3" destOrd="0" parTransId="{54C48806-EA8C-4E4E-9C72-FFE90B76B912}" sibTransId="{AED7B5E1-117A-4452-9F3D-0D74D64EEFFA}"/>
    <dgm:cxn modelId="{8222922B-6EC9-4C75-8255-E4941CE4ADBB}" type="presOf" srcId="{A19BEFB8-A5B4-452B-BE1C-EBBCF0046EBC}" destId="{5D65679B-FEA4-4078-B17A-4A630AA2B197}" srcOrd="0" destOrd="0" presId="urn:microsoft.com/office/officeart/2005/8/layout/chevron1"/>
    <dgm:cxn modelId="{3F2E444E-50DA-47FE-8E6D-41C6CA0C8AE4}" type="presOf" srcId="{475E8E8E-3128-4965-B14C-4E81E541F2E2}" destId="{72FAACEB-B651-45E8-BB0F-5A1E989EEF3D}" srcOrd="0" destOrd="0" presId="urn:microsoft.com/office/officeart/2005/8/layout/chevron1"/>
    <dgm:cxn modelId="{5214A664-48A9-47A6-8936-BDC1EDEAE8AD}" srcId="{CEE24777-BCA6-472F-9E79-B8E1A684D697}" destId="{475E8E8E-3128-4965-B14C-4E81E541F2E2}" srcOrd="4" destOrd="0" parTransId="{3B823A8F-2EC1-44B8-BEE8-93B13254D92F}" sibTransId="{E94BC3EB-A1F8-49AE-BB8B-A4694A12690D}"/>
    <dgm:cxn modelId="{415D2B72-B049-4ECD-A8F8-B37CD064DA84}" type="presOf" srcId="{B31B33B6-A995-46FD-BD73-99CAE2237DEC}" destId="{775D9632-E4B9-440F-B491-AED3B3B8AC6B}" srcOrd="0" destOrd="0" presId="urn:microsoft.com/office/officeart/2005/8/layout/chevron1"/>
    <dgm:cxn modelId="{03AA7465-AAB5-47A0-B24D-6ADCA73A0134}" type="presOf" srcId="{EA979F8B-489C-42D5-8DE7-BD3220D6973B}" destId="{A53DCB1E-CDD6-4ECA-A58D-1AC239ED6E55}" srcOrd="0" destOrd="0" presId="urn:microsoft.com/office/officeart/2005/8/layout/chevron1"/>
    <dgm:cxn modelId="{7CBCB6E8-09A9-45CA-96A1-8C71FB1997A4}" srcId="{CEE24777-BCA6-472F-9E79-B8E1A684D697}" destId="{B3F5C91D-B550-4646-AFDE-C8A8CB834898}" srcOrd="2" destOrd="0" parTransId="{D89613E1-1F8B-4622-8B5C-BB38161B89B6}" sibTransId="{CD000A39-FA32-4A17-843A-20BD34AF6B66}"/>
    <dgm:cxn modelId="{BD34BDC3-6188-4C35-86B1-E41A411E8722}" type="presOf" srcId="{A7FF12BF-9D79-4DF6-B6C9-4B0A7D54EAF3}" destId="{05EDEEB4-7FAE-46AF-9F90-8D67B45BC746}" srcOrd="0" destOrd="0" presId="urn:microsoft.com/office/officeart/2005/8/layout/chevron1"/>
    <dgm:cxn modelId="{60160C5B-9E51-4CB8-83D5-7CD3C919A985}" type="presOf" srcId="{CEE24777-BCA6-472F-9E79-B8E1A684D697}" destId="{419DB3B8-DB24-4367-9EED-4362A31AD8A1}" srcOrd="0" destOrd="0" presId="urn:microsoft.com/office/officeart/2005/8/layout/chevron1"/>
    <dgm:cxn modelId="{98435B03-86F9-4BAB-84B7-7825331D33FF}" type="presOf" srcId="{48A8C215-424D-472A-8F37-6FB93AFDA5B4}" destId="{F0BC9777-5DB6-4B48-8B7A-E401CD1169D5}" srcOrd="0" destOrd="0" presId="urn:microsoft.com/office/officeart/2005/8/layout/chevron1"/>
    <dgm:cxn modelId="{5F9EBE72-9A2B-4A97-BE3B-EEF4A296EA95}" srcId="{CEE24777-BCA6-472F-9E79-B8E1A684D697}" destId="{A19BEFB8-A5B4-452B-BE1C-EBBCF0046EBC}" srcOrd="5" destOrd="0" parTransId="{D6AC19AD-413B-4765-8F4F-0F59F1C24252}" sibTransId="{3B662A62-9199-493C-A2DC-8FC58EBC2A67}"/>
    <dgm:cxn modelId="{7D76EB03-506F-45EE-9C0A-DB2ECCDBA669}" srcId="{CEE24777-BCA6-472F-9E79-B8E1A684D697}" destId="{EA979F8B-489C-42D5-8DE7-BD3220D6973B}" srcOrd="1" destOrd="0" parTransId="{D944F5E8-9CDF-4DE2-867F-78243DD16A10}" sibTransId="{9C31AE88-A4F3-4E75-8B19-FBA2A639C343}"/>
    <dgm:cxn modelId="{8A6C3933-7090-45D4-9665-990500C61FB5}" type="presOf" srcId="{B3F5C91D-B550-4646-AFDE-C8A8CB834898}" destId="{C3D0A38E-3B6F-4D4B-AEF9-F5DC1212BB69}" srcOrd="0" destOrd="0" presId="urn:microsoft.com/office/officeart/2005/8/layout/chevron1"/>
    <dgm:cxn modelId="{30BF0AA3-7E56-4F90-99F2-A3A18EEBDA46}" type="presParOf" srcId="{419DB3B8-DB24-4367-9EED-4362A31AD8A1}" destId="{775D9632-E4B9-440F-B491-AED3B3B8AC6B}" srcOrd="0" destOrd="0" presId="urn:microsoft.com/office/officeart/2005/8/layout/chevron1"/>
    <dgm:cxn modelId="{4B1306EC-4113-40E4-89BC-B9CCDA9F8C21}" type="presParOf" srcId="{419DB3B8-DB24-4367-9EED-4362A31AD8A1}" destId="{9D2FBCF9-35F9-44AB-AFA2-C9B8B2435EA2}" srcOrd="1" destOrd="0" presId="urn:microsoft.com/office/officeart/2005/8/layout/chevron1"/>
    <dgm:cxn modelId="{25DEA246-4B37-4806-91BC-55314D7BF35E}" type="presParOf" srcId="{419DB3B8-DB24-4367-9EED-4362A31AD8A1}" destId="{A53DCB1E-CDD6-4ECA-A58D-1AC239ED6E55}" srcOrd="2" destOrd="0" presId="urn:microsoft.com/office/officeart/2005/8/layout/chevron1"/>
    <dgm:cxn modelId="{3C275A9B-1C8C-4D1B-B08C-D71CAC8DD4C2}" type="presParOf" srcId="{419DB3B8-DB24-4367-9EED-4362A31AD8A1}" destId="{E612A0FA-FA61-4520-AA46-D621687583EC}" srcOrd="3" destOrd="0" presId="urn:microsoft.com/office/officeart/2005/8/layout/chevron1"/>
    <dgm:cxn modelId="{A8BA4E57-F07F-4B92-93E1-1161022196A2}" type="presParOf" srcId="{419DB3B8-DB24-4367-9EED-4362A31AD8A1}" destId="{C3D0A38E-3B6F-4D4B-AEF9-F5DC1212BB69}" srcOrd="4" destOrd="0" presId="urn:microsoft.com/office/officeart/2005/8/layout/chevron1"/>
    <dgm:cxn modelId="{E72F3D4E-6AAC-4101-9EBA-D1271B3CDE66}" type="presParOf" srcId="{419DB3B8-DB24-4367-9EED-4362A31AD8A1}" destId="{8AB49DD3-1C3B-4914-A631-4B313289C657}" srcOrd="5" destOrd="0" presId="urn:microsoft.com/office/officeart/2005/8/layout/chevron1"/>
    <dgm:cxn modelId="{DB6426A6-15A0-4437-A351-B7A182FAAD51}" type="presParOf" srcId="{419DB3B8-DB24-4367-9EED-4362A31AD8A1}" destId="{F0BC9777-5DB6-4B48-8B7A-E401CD1169D5}" srcOrd="6" destOrd="0" presId="urn:microsoft.com/office/officeart/2005/8/layout/chevron1"/>
    <dgm:cxn modelId="{6CE472C1-B5AD-49D2-A778-4B106BE0C037}" type="presParOf" srcId="{419DB3B8-DB24-4367-9EED-4362A31AD8A1}" destId="{E784D36D-CD93-45B4-A53C-92BABB699A34}" srcOrd="7" destOrd="0" presId="urn:microsoft.com/office/officeart/2005/8/layout/chevron1"/>
    <dgm:cxn modelId="{7CC6EA16-E98A-4ADF-A612-9DB35CFB439A}" type="presParOf" srcId="{419DB3B8-DB24-4367-9EED-4362A31AD8A1}" destId="{72FAACEB-B651-45E8-BB0F-5A1E989EEF3D}" srcOrd="8" destOrd="0" presId="urn:microsoft.com/office/officeart/2005/8/layout/chevron1"/>
    <dgm:cxn modelId="{599ADAED-01A3-492E-8E25-360DB34601D3}" type="presParOf" srcId="{419DB3B8-DB24-4367-9EED-4362A31AD8A1}" destId="{7F3C8B72-AC92-4816-BBA1-1F093D7CCBB4}" srcOrd="9" destOrd="0" presId="urn:microsoft.com/office/officeart/2005/8/layout/chevron1"/>
    <dgm:cxn modelId="{B7F5CE8E-EBD3-4BAE-8C27-7FBA6B9BC0AF}" type="presParOf" srcId="{419DB3B8-DB24-4367-9EED-4362A31AD8A1}" destId="{5D65679B-FEA4-4078-B17A-4A630AA2B197}" srcOrd="10" destOrd="0" presId="urn:microsoft.com/office/officeart/2005/8/layout/chevron1"/>
    <dgm:cxn modelId="{079FCAF1-5403-450E-B084-A86D1701601A}" type="presParOf" srcId="{419DB3B8-DB24-4367-9EED-4362A31AD8A1}" destId="{D3189725-BD55-4453-913B-46E615ED6D7D}" srcOrd="11" destOrd="0" presId="urn:microsoft.com/office/officeart/2005/8/layout/chevron1"/>
    <dgm:cxn modelId="{AE2D302D-C386-401D-AC6D-9417733B6DA7}" type="presParOf" srcId="{419DB3B8-DB24-4367-9EED-4362A31AD8A1}" destId="{05EDEEB4-7FAE-46AF-9F90-8D67B45BC746}" srcOrd="1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EE24777-BCA6-472F-9E79-B8E1A684D69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31B33B6-A995-46FD-BD73-99CAE2237DEC}">
      <dgm:prSet phldrT="[Texte]"/>
      <dgm:spPr/>
      <dgm:t>
        <a:bodyPr/>
        <a:lstStyle/>
        <a:p>
          <a:r>
            <a:rPr lang="fr-FR" dirty="0" smtClean="0"/>
            <a:t>Introduction</a:t>
          </a:r>
          <a:endParaRPr lang="fr-FR" dirty="0"/>
        </a:p>
      </dgm:t>
    </dgm:pt>
    <dgm:pt modelId="{6B574013-7C9F-4C83-A401-E2FC4D95A5E6}" type="parTrans" cxnId="{B9A28A24-B779-4635-AFCF-4B030B3CC4B5}">
      <dgm:prSet/>
      <dgm:spPr/>
      <dgm:t>
        <a:bodyPr/>
        <a:lstStyle/>
        <a:p>
          <a:endParaRPr lang="fr-FR"/>
        </a:p>
      </dgm:t>
    </dgm:pt>
    <dgm:pt modelId="{02F63942-F188-4EB7-A0B6-8DDD1857F8CB}" type="sibTrans" cxnId="{B9A28A24-B779-4635-AFCF-4B030B3CC4B5}">
      <dgm:prSet/>
      <dgm:spPr/>
      <dgm:t>
        <a:bodyPr/>
        <a:lstStyle/>
        <a:p>
          <a:endParaRPr lang="fr-FR"/>
        </a:p>
      </dgm:t>
    </dgm:pt>
    <dgm:pt modelId="{EA979F8B-489C-42D5-8DE7-BD3220D6973B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 smtClean="0"/>
            <a:t>Séance 1</a:t>
          </a:r>
          <a:endParaRPr lang="fr-FR" dirty="0"/>
        </a:p>
      </dgm:t>
    </dgm:pt>
    <dgm:pt modelId="{D944F5E8-9CDF-4DE2-867F-78243DD16A10}" type="parTrans" cxnId="{7D76EB03-506F-45EE-9C0A-DB2ECCDBA669}">
      <dgm:prSet/>
      <dgm:spPr/>
      <dgm:t>
        <a:bodyPr/>
        <a:lstStyle/>
        <a:p>
          <a:endParaRPr lang="fr-FR"/>
        </a:p>
      </dgm:t>
    </dgm:pt>
    <dgm:pt modelId="{9C31AE88-A4F3-4E75-8B19-FBA2A639C343}" type="sibTrans" cxnId="{7D76EB03-506F-45EE-9C0A-DB2ECCDBA669}">
      <dgm:prSet/>
      <dgm:spPr/>
      <dgm:t>
        <a:bodyPr/>
        <a:lstStyle/>
        <a:p>
          <a:endParaRPr lang="fr-FR"/>
        </a:p>
      </dgm:t>
    </dgm:pt>
    <dgm:pt modelId="{B3F5C91D-B550-4646-AFDE-C8A8CB834898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smtClean="0"/>
            <a:t>Présentiel 1</a:t>
          </a:r>
          <a:endParaRPr lang="fr-FR" dirty="0"/>
        </a:p>
      </dgm:t>
    </dgm:pt>
    <dgm:pt modelId="{D89613E1-1F8B-4622-8B5C-BB38161B89B6}" type="parTrans" cxnId="{7CBCB6E8-09A9-45CA-96A1-8C71FB1997A4}">
      <dgm:prSet/>
      <dgm:spPr/>
      <dgm:t>
        <a:bodyPr/>
        <a:lstStyle/>
        <a:p>
          <a:endParaRPr lang="fr-FR"/>
        </a:p>
      </dgm:t>
    </dgm:pt>
    <dgm:pt modelId="{CD000A39-FA32-4A17-843A-20BD34AF6B66}" type="sibTrans" cxnId="{7CBCB6E8-09A9-45CA-96A1-8C71FB1997A4}">
      <dgm:prSet/>
      <dgm:spPr/>
      <dgm:t>
        <a:bodyPr/>
        <a:lstStyle/>
        <a:p>
          <a:endParaRPr lang="fr-FR"/>
        </a:p>
      </dgm:t>
    </dgm:pt>
    <dgm:pt modelId="{48A8C215-424D-472A-8F37-6FB93AFDA5B4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smtClean="0"/>
            <a:t>Présentiel 2</a:t>
          </a:r>
          <a:endParaRPr lang="fr-FR" dirty="0"/>
        </a:p>
      </dgm:t>
    </dgm:pt>
    <dgm:pt modelId="{54C48806-EA8C-4E4E-9C72-FFE90B76B912}" type="parTrans" cxnId="{DF859029-E05C-48E3-AEA4-A7B73115C774}">
      <dgm:prSet/>
      <dgm:spPr/>
      <dgm:t>
        <a:bodyPr/>
        <a:lstStyle/>
        <a:p>
          <a:endParaRPr lang="fr-FR"/>
        </a:p>
      </dgm:t>
    </dgm:pt>
    <dgm:pt modelId="{AED7B5E1-117A-4452-9F3D-0D74D64EEFFA}" type="sibTrans" cxnId="{DF859029-E05C-48E3-AEA4-A7B73115C774}">
      <dgm:prSet/>
      <dgm:spPr/>
      <dgm:t>
        <a:bodyPr/>
        <a:lstStyle/>
        <a:p>
          <a:endParaRPr lang="fr-FR"/>
        </a:p>
      </dgm:t>
    </dgm:pt>
    <dgm:pt modelId="{475E8E8E-3128-4965-B14C-4E81E541F2E2}">
      <dgm:prSet phldrT="[Texte]"/>
      <dgm:spPr>
        <a:solidFill>
          <a:srgbClr val="92D050"/>
        </a:solidFill>
      </dgm:spPr>
      <dgm:t>
        <a:bodyPr/>
        <a:lstStyle/>
        <a:p>
          <a:r>
            <a:rPr lang="fr-FR" dirty="0" smtClean="0"/>
            <a:t>…</a:t>
          </a:r>
          <a:endParaRPr lang="fr-FR" dirty="0"/>
        </a:p>
      </dgm:t>
    </dgm:pt>
    <dgm:pt modelId="{3B823A8F-2EC1-44B8-BEE8-93B13254D92F}" type="parTrans" cxnId="{5214A664-48A9-47A6-8936-BDC1EDEAE8AD}">
      <dgm:prSet/>
      <dgm:spPr/>
      <dgm:t>
        <a:bodyPr/>
        <a:lstStyle/>
        <a:p>
          <a:endParaRPr lang="fr-FR"/>
        </a:p>
      </dgm:t>
    </dgm:pt>
    <dgm:pt modelId="{E94BC3EB-A1F8-49AE-BB8B-A4694A12690D}" type="sibTrans" cxnId="{5214A664-48A9-47A6-8936-BDC1EDEAE8AD}">
      <dgm:prSet/>
      <dgm:spPr/>
      <dgm:t>
        <a:bodyPr/>
        <a:lstStyle/>
        <a:p>
          <a:endParaRPr lang="fr-FR"/>
        </a:p>
      </dgm:t>
    </dgm:pt>
    <dgm:pt modelId="{A19BEFB8-A5B4-452B-BE1C-EBBCF0046EBC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 smtClean="0"/>
            <a:t>Séance 2</a:t>
          </a:r>
          <a:endParaRPr lang="fr-FR" dirty="0"/>
        </a:p>
      </dgm:t>
    </dgm:pt>
    <dgm:pt modelId="{D6AC19AD-413B-4765-8F4F-0F59F1C24252}" type="parTrans" cxnId="{5F9EBE72-9A2B-4A97-BE3B-EEF4A296EA95}">
      <dgm:prSet/>
      <dgm:spPr/>
      <dgm:t>
        <a:bodyPr/>
        <a:lstStyle/>
        <a:p>
          <a:endParaRPr lang="fr-FR"/>
        </a:p>
      </dgm:t>
    </dgm:pt>
    <dgm:pt modelId="{3B662A62-9199-493C-A2DC-8FC58EBC2A67}" type="sibTrans" cxnId="{5F9EBE72-9A2B-4A97-BE3B-EEF4A296EA95}">
      <dgm:prSet/>
      <dgm:spPr/>
      <dgm:t>
        <a:bodyPr/>
        <a:lstStyle/>
        <a:p>
          <a:endParaRPr lang="fr-FR"/>
        </a:p>
      </dgm:t>
    </dgm:pt>
    <dgm:pt modelId="{A7FF12BF-9D79-4DF6-B6C9-4B0A7D54EAF3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smtClean="0"/>
            <a:t>Evaluation/ valorisation</a:t>
          </a:r>
          <a:endParaRPr lang="fr-FR" dirty="0"/>
        </a:p>
      </dgm:t>
    </dgm:pt>
    <dgm:pt modelId="{840A3AF0-1C46-4DC9-99BA-A55200AB921F}" type="parTrans" cxnId="{78BCE749-4484-4C06-BD86-0EB03E29CF2B}">
      <dgm:prSet/>
      <dgm:spPr/>
      <dgm:t>
        <a:bodyPr/>
        <a:lstStyle/>
        <a:p>
          <a:endParaRPr lang="fr-FR"/>
        </a:p>
      </dgm:t>
    </dgm:pt>
    <dgm:pt modelId="{0F82AE56-A202-4D24-A237-072C6A66981D}" type="sibTrans" cxnId="{78BCE749-4484-4C06-BD86-0EB03E29CF2B}">
      <dgm:prSet/>
      <dgm:spPr/>
      <dgm:t>
        <a:bodyPr/>
        <a:lstStyle/>
        <a:p>
          <a:endParaRPr lang="fr-FR"/>
        </a:p>
      </dgm:t>
    </dgm:pt>
    <dgm:pt modelId="{419DB3B8-DB24-4367-9EED-4362A31AD8A1}" type="pres">
      <dgm:prSet presAssocID="{CEE24777-BCA6-472F-9E79-B8E1A684D697}" presName="Name0" presStyleCnt="0">
        <dgm:presLayoutVars>
          <dgm:dir/>
          <dgm:animLvl val="lvl"/>
          <dgm:resizeHandles val="exact"/>
        </dgm:presLayoutVars>
      </dgm:prSet>
      <dgm:spPr/>
    </dgm:pt>
    <dgm:pt modelId="{775D9632-E4B9-440F-B491-AED3B3B8AC6B}" type="pres">
      <dgm:prSet presAssocID="{B31B33B6-A995-46FD-BD73-99CAE2237DEC}" presName="parTxOnly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2FBCF9-35F9-44AB-AFA2-C9B8B2435EA2}" type="pres">
      <dgm:prSet presAssocID="{02F63942-F188-4EB7-A0B6-8DDD1857F8CB}" presName="parTxOnlySpace" presStyleCnt="0"/>
      <dgm:spPr/>
    </dgm:pt>
    <dgm:pt modelId="{A53DCB1E-CDD6-4ECA-A58D-1AC239ED6E55}" type="pres">
      <dgm:prSet presAssocID="{EA979F8B-489C-42D5-8DE7-BD3220D6973B}" presName="parTxOnly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12A0FA-FA61-4520-AA46-D621687583EC}" type="pres">
      <dgm:prSet presAssocID="{9C31AE88-A4F3-4E75-8B19-FBA2A639C343}" presName="parTxOnlySpace" presStyleCnt="0"/>
      <dgm:spPr/>
    </dgm:pt>
    <dgm:pt modelId="{C3D0A38E-3B6F-4D4B-AEF9-F5DC1212BB69}" type="pres">
      <dgm:prSet presAssocID="{B3F5C91D-B550-4646-AFDE-C8A8CB834898}" presName="parTxOnly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AB49DD3-1C3B-4914-A631-4B313289C657}" type="pres">
      <dgm:prSet presAssocID="{CD000A39-FA32-4A17-843A-20BD34AF6B66}" presName="parTxOnlySpace" presStyleCnt="0"/>
      <dgm:spPr/>
    </dgm:pt>
    <dgm:pt modelId="{F0BC9777-5DB6-4B48-8B7A-E401CD1169D5}" type="pres">
      <dgm:prSet presAssocID="{48A8C215-424D-472A-8F37-6FB93AFDA5B4}" presName="parTxOnly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784D36D-CD93-45B4-A53C-92BABB699A34}" type="pres">
      <dgm:prSet presAssocID="{AED7B5E1-117A-4452-9F3D-0D74D64EEFFA}" presName="parTxOnlySpace" presStyleCnt="0"/>
      <dgm:spPr/>
    </dgm:pt>
    <dgm:pt modelId="{72FAACEB-B651-45E8-BB0F-5A1E989EEF3D}" type="pres">
      <dgm:prSet presAssocID="{475E8E8E-3128-4965-B14C-4E81E541F2E2}" presName="parTxOnly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3C8B72-AC92-4816-BBA1-1F093D7CCBB4}" type="pres">
      <dgm:prSet presAssocID="{E94BC3EB-A1F8-49AE-BB8B-A4694A12690D}" presName="parTxOnlySpace" presStyleCnt="0"/>
      <dgm:spPr/>
    </dgm:pt>
    <dgm:pt modelId="{5D65679B-FEA4-4078-B17A-4A630AA2B197}" type="pres">
      <dgm:prSet presAssocID="{A19BEFB8-A5B4-452B-BE1C-EBBCF0046EBC}" presName="parTxOnly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3189725-BD55-4453-913B-46E615ED6D7D}" type="pres">
      <dgm:prSet presAssocID="{3B662A62-9199-493C-A2DC-8FC58EBC2A67}" presName="parTxOnlySpace" presStyleCnt="0"/>
      <dgm:spPr/>
    </dgm:pt>
    <dgm:pt modelId="{05EDEEB4-7FAE-46AF-9F90-8D67B45BC746}" type="pres">
      <dgm:prSet presAssocID="{A7FF12BF-9D79-4DF6-B6C9-4B0A7D54EAF3}" presName="parTxOnly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64163E9-5919-4B5D-8A91-9EF09CAF0C2A}" type="presOf" srcId="{A19BEFB8-A5B4-452B-BE1C-EBBCF0046EBC}" destId="{5D65679B-FEA4-4078-B17A-4A630AA2B197}" srcOrd="0" destOrd="0" presId="urn:microsoft.com/office/officeart/2005/8/layout/chevron1"/>
    <dgm:cxn modelId="{7D76EB03-506F-45EE-9C0A-DB2ECCDBA669}" srcId="{CEE24777-BCA6-472F-9E79-B8E1A684D697}" destId="{EA979F8B-489C-42D5-8DE7-BD3220D6973B}" srcOrd="1" destOrd="0" parTransId="{D944F5E8-9CDF-4DE2-867F-78243DD16A10}" sibTransId="{9C31AE88-A4F3-4E75-8B19-FBA2A639C343}"/>
    <dgm:cxn modelId="{7CBCB6E8-09A9-45CA-96A1-8C71FB1997A4}" srcId="{CEE24777-BCA6-472F-9E79-B8E1A684D697}" destId="{B3F5C91D-B550-4646-AFDE-C8A8CB834898}" srcOrd="2" destOrd="0" parTransId="{D89613E1-1F8B-4622-8B5C-BB38161B89B6}" sibTransId="{CD000A39-FA32-4A17-843A-20BD34AF6B66}"/>
    <dgm:cxn modelId="{B9A28A24-B779-4635-AFCF-4B030B3CC4B5}" srcId="{CEE24777-BCA6-472F-9E79-B8E1A684D697}" destId="{B31B33B6-A995-46FD-BD73-99CAE2237DEC}" srcOrd="0" destOrd="0" parTransId="{6B574013-7C9F-4C83-A401-E2FC4D95A5E6}" sibTransId="{02F63942-F188-4EB7-A0B6-8DDD1857F8CB}"/>
    <dgm:cxn modelId="{DF859029-E05C-48E3-AEA4-A7B73115C774}" srcId="{CEE24777-BCA6-472F-9E79-B8E1A684D697}" destId="{48A8C215-424D-472A-8F37-6FB93AFDA5B4}" srcOrd="3" destOrd="0" parTransId="{54C48806-EA8C-4E4E-9C72-FFE90B76B912}" sibTransId="{AED7B5E1-117A-4452-9F3D-0D74D64EEFFA}"/>
    <dgm:cxn modelId="{5214A664-48A9-47A6-8936-BDC1EDEAE8AD}" srcId="{CEE24777-BCA6-472F-9E79-B8E1A684D697}" destId="{475E8E8E-3128-4965-B14C-4E81E541F2E2}" srcOrd="4" destOrd="0" parTransId="{3B823A8F-2EC1-44B8-BEE8-93B13254D92F}" sibTransId="{E94BC3EB-A1F8-49AE-BB8B-A4694A12690D}"/>
    <dgm:cxn modelId="{97155C66-2203-4BC6-9DD6-0427F21365C7}" type="presOf" srcId="{A7FF12BF-9D79-4DF6-B6C9-4B0A7D54EAF3}" destId="{05EDEEB4-7FAE-46AF-9F90-8D67B45BC746}" srcOrd="0" destOrd="0" presId="urn:microsoft.com/office/officeart/2005/8/layout/chevron1"/>
    <dgm:cxn modelId="{0A4B5D41-1464-4206-B87D-68A9AD3F8407}" type="presOf" srcId="{48A8C215-424D-472A-8F37-6FB93AFDA5B4}" destId="{F0BC9777-5DB6-4B48-8B7A-E401CD1169D5}" srcOrd="0" destOrd="0" presId="urn:microsoft.com/office/officeart/2005/8/layout/chevron1"/>
    <dgm:cxn modelId="{B1B926CA-AE63-4F29-909C-C6419F867E41}" type="presOf" srcId="{EA979F8B-489C-42D5-8DE7-BD3220D6973B}" destId="{A53DCB1E-CDD6-4ECA-A58D-1AC239ED6E55}" srcOrd="0" destOrd="0" presId="urn:microsoft.com/office/officeart/2005/8/layout/chevron1"/>
    <dgm:cxn modelId="{91BE4C52-304B-43E4-8846-30501FCEE5BD}" type="presOf" srcId="{475E8E8E-3128-4965-B14C-4E81E541F2E2}" destId="{72FAACEB-B651-45E8-BB0F-5A1E989EEF3D}" srcOrd="0" destOrd="0" presId="urn:microsoft.com/office/officeart/2005/8/layout/chevron1"/>
    <dgm:cxn modelId="{A604F899-D1AF-4368-B0F3-E15F399E79F8}" type="presOf" srcId="{B31B33B6-A995-46FD-BD73-99CAE2237DEC}" destId="{775D9632-E4B9-440F-B491-AED3B3B8AC6B}" srcOrd="0" destOrd="0" presId="urn:microsoft.com/office/officeart/2005/8/layout/chevron1"/>
    <dgm:cxn modelId="{5F9EBE72-9A2B-4A97-BE3B-EEF4A296EA95}" srcId="{CEE24777-BCA6-472F-9E79-B8E1A684D697}" destId="{A19BEFB8-A5B4-452B-BE1C-EBBCF0046EBC}" srcOrd="5" destOrd="0" parTransId="{D6AC19AD-413B-4765-8F4F-0F59F1C24252}" sibTransId="{3B662A62-9199-493C-A2DC-8FC58EBC2A67}"/>
    <dgm:cxn modelId="{7F148941-27DD-4B82-8DF5-7AF3970E711D}" type="presOf" srcId="{B3F5C91D-B550-4646-AFDE-C8A8CB834898}" destId="{C3D0A38E-3B6F-4D4B-AEF9-F5DC1212BB69}" srcOrd="0" destOrd="0" presId="urn:microsoft.com/office/officeart/2005/8/layout/chevron1"/>
    <dgm:cxn modelId="{80FBBA4A-ACD1-4B72-8C6B-680B0AA586F4}" type="presOf" srcId="{CEE24777-BCA6-472F-9E79-B8E1A684D697}" destId="{419DB3B8-DB24-4367-9EED-4362A31AD8A1}" srcOrd="0" destOrd="0" presId="urn:microsoft.com/office/officeart/2005/8/layout/chevron1"/>
    <dgm:cxn modelId="{78BCE749-4484-4C06-BD86-0EB03E29CF2B}" srcId="{CEE24777-BCA6-472F-9E79-B8E1A684D697}" destId="{A7FF12BF-9D79-4DF6-B6C9-4B0A7D54EAF3}" srcOrd="6" destOrd="0" parTransId="{840A3AF0-1C46-4DC9-99BA-A55200AB921F}" sibTransId="{0F82AE56-A202-4D24-A237-072C6A66981D}"/>
    <dgm:cxn modelId="{0EA78B0F-22E9-4CF9-9670-0467B91535B1}" type="presParOf" srcId="{419DB3B8-DB24-4367-9EED-4362A31AD8A1}" destId="{775D9632-E4B9-440F-B491-AED3B3B8AC6B}" srcOrd="0" destOrd="0" presId="urn:microsoft.com/office/officeart/2005/8/layout/chevron1"/>
    <dgm:cxn modelId="{A316AD05-6FB6-4C7C-B960-D7EC6C7F5CB4}" type="presParOf" srcId="{419DB3B8-DB24-4367-9EED-4362A31AD8A1}" destId="{9D2FBCF9-35F9-44AB-AFA2-C9B8B2435EA2}" srcOrd="1" destOrd="0" presId="urn:microsoft.com/office/officeart/2005/8/layout/chevron1"/>
    <dgm:cxn modelId="{70C3496A-2561-4286-9B89-738E8B0306ED}" type="presParOf" srcId="{419DB3B8-DB24-4367-9EED-4362A31AD8A1}" destId="{A53DCB1E-CDD6-4ECA-A58D-1AC239ED6E55}" srcOrd="2" destOrd="0" presId="urn:microsoft.com/office/officeart/2005/8/layout/chevron1"/>
    <dgm:cxn modelId="{F9C9ED69-1F24-413F-A408-91C552067AA7}" type="presParOf" srcId="{419DB3B8-DB24-4367-9EED-4362A31AD8A1}" destId="{E612A0FA-FA61-4520-AA46-D621687583EC}" srcOrd="3" destOrd="0" presId="urn:microsoft.com/office/officeart/2005/8/layout/chevron1"/>
    <dgm:cxn modelId="{884DF685-8477-48F2-B4AF-27166211ECB1}" type="presParOf" srcId="{419DB3B8-DB24-4367-9EED-4362A31AD8A1}" destId="{C3D0A38E-3B6F-4D4B-AEF9-F5DC1212BB69}" srcOrd="4" destOrd="0" presId="urn:microsoft.com/office/officeart/2005/8/layout/chevron1"/>
    <dgm:cxn modelId="{C2B7CCF9-9997-475A-97B1-948B47F2E20F}" type="presParOf" srcId="{419DB3B8-DB24-4367-9EED-4362A31AD8A1}" destId="{8AB49DD3-1C3B-4914-A631-4B313289C657}" srcOrd="5" destOrd="0" presId="urn:microsoft.com/office/officeart/2005/8/layout/chevron1"/>
    <dgm:cxn modelId="{1E09668C-1A1F-4C6F-A4CF-0A3C55A7EF2B}" type="presParOf" srcId="{419DB3B8-DB24-4367-9EED-4362A31AD8A1}" destId="{F0BC9777-5DB6-4B48-8B7A-E401CD1169D5}" srcOrd="6" destOrd="0" presId="urn:microsoft.com/office/officeart/2005/8/layout/chevron1"/>
    <dgm:cxn modelId="{D2932689-524B-4D69-9C26-9225AD3BFA63}" type="presParOf" srcId="{419DB3B8-DB24-4367-9EED-4362A31AD8A1}" destId="{E784D36D-CD93-45B4-A53C-92BABB699A34}" srcOrd="7" destOrd="0" presId="urn:microsoft.com/office/officeart/2005/8/layout/chevron1"/>
    <dgm:cxn modelId="{89BBE013-2679-4381-B757-01980F60AC2B}" type="presParOf" srcId="{419DB3B8-DB24-4367-9EED-4362A31AD8A1}" destId="{72FAACEB-B651-45E8-BB0F-5A1E989EEF3D}" srcOrd="8" destOrd="0" presId="urn:microsoft.com/office/officeart/2005/8/layout/chevron1"/>
    <dgm:cxn modelId="{BC48C45C-5B67-42FA-9C84-AE76888CE76A}" type="presParOf" srcId="{419DB3B8-DB24-4367-9EED-4362A31AD8A1}" destId="{7F3C8B72-AC92-4816-BBA1-1F093D7CCBB4}" srcOrd="9" destOrd="0" presId="urn:microsoft.com/office/officeart/2005/8/layout/chevron1"/>
    <dgm:cxn modelId="{D9F9618B-5087-4072-B032-F4763DE1D5B3}" type="presParOf" srcId="{419DB3B8-DB24-4367-9EED-4362A31AD8A1}" destId="{5D65679B-FEA4-4078-B17A-4A630AA2B197}" srcOrd="10" destOrd="0" presId="urn:microsoft.com/office/officeart/2005/8/layout/chevron1"/>
    <dgm:cxn modelId="{05285FD4-E1ED-49D0-BF26-36A07D649D97}" type="presParOf" srcId="{419DB3B8-DB24-4367-9EED-4362A31AD8A1}" destId="{D3189725-BD55-4453-913B-46E615ED6D7D}" srcOrd="11" destOrd="0" presId="urn:microsoft.com/office/officeart/2005/8/layout/chevron1"/>
    <dgm:cxn modelId="{B82D09AD-2197-4BE4-9528-894E43E40BC8}" type="presParOf" srcId="{419DB3B8-DB24-4367-9EED-4362A31AD8A1}" destId="{05EDEEB4-7FAE-46AF-9F90-8D67B45BC746}" srcOrd="1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CC8D30-097A-4F50-A096-31304B4B0941}">
      <dsp:nvSpPr>
        <dsp:cNvPr id="0" name=""/>
        <dsp:cNvSpPr/>
      </dsp:nvSpPr>
      <dsp:spPr>
        <a:xfrm>
          <a:off x="2626997" y="0"/>
          <a:ext cx="2628525" cy="2628925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BC692F-90E0-4C36-9888-54AEE8EDB5D5}">
      <dsp:nvSpPr>
        <dsp:cNvPr id="0" name=""/>
        <dsp:cNvSpPr/>
      </dsp:nvSpPr>
      <dsp:spPr>
        <a:xfrm>
          <a:off x="3207987" y="949121"/>
          <a:ext cx="1460620" cy="7301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/>
            <a:t>Concepts fondamentaux</a:t>
          </a:r>
          <a:endParaRPr lang="fr-FR" sz="1800" b="1" kern="1200" dirty="0"/>
        </a:p>
      </dsp:txBody>
      <dsp:txXfrm>
        <a:off x="3207987" y="949121"/>
        <a:ext cx="1460620" cy="730135"/>
      </dsp:txXfrm>
    </dsp:sp>
    <dsp:sp modelId="{5260C27B-ED4E-4AC8-952D-EE1FAFB16C7A}">
      <dsp:nvSpPr>
        <dsp:cNvPr id="0" name=""/>
        <dsp:cNvSpPr/>
      </dsp:nvSpPr>
      <dsp:spPr>
        <a:xfrm>
          <a:off x="1896933" y="1510512"/>
          <a:ext cx="2628525" cy="2628925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4F4786-E4E8-441D-B106-FE4C60378EB1}">
      <dsp:nvSpPr>
        <dsp:cNvPr id="0" name=""/>
        <dsp:cNvSpPr/>
      </dsp:nvSpPr>
      <dsp:spPr>
        <a:xfrm>
          <a:off x="2480885" y="2468372"/>
          <a:ext cx="1460620" cy="7301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/>
            <a:t>Application</a:t>
          </a:r>
          <a:endParaRPr lang="fr-FR" sz="1800" b="1" kern="1200" dirty="0"/>
        </a:p>
      </dsp:txBody>
      <dsp:txXfrm>
        <a:off x="2480885" y="2468372"/>
        <a:ext cx="1460620" cy="730135"/>
      </dsp:txXfrm>
    </dsp:sp>
    <dsp:sp modelId="{DEB443B1-1ADF-48DD-A602-9E8541F41BC0}">
      <dsp:nvSpPr>
        <dsp:cNvPr id="0" name=""/>
        <dsp:cNvSpPr/>
      </dsp:nvSpPr>
      <dsp:spPr>
        <a:xfrm>
          <a:off x="2814079" y="3201784"/>
          <a:ext cx="2258310" cy="2259215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77B57A-66C9-4E8E-B47F-1A0951C93782}">
      <dsp:nvSpPr>
        <dsp:cNvPr id="0" name=""/>
        <dsp:cNvSpPr/>
      </dsp:nvSpPr>
      <dsp:spPr>
        <a:xfrm>
          <a:off x="3211442" y="3989806"/>
          <a:ext cx="1460620" cy="7301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/>
            <a:t>Esprit critique</a:t>
          </a:r>
          <a:endParaRPr lang="fr-FR" sz="1800" b="1" kern="1200" dirty="0"/>
        </a:p>
      </dsp:txBody>
      <dsp:txXfrm>
        <a:off x="3211442" y="3989806"/>
        <a:ext cx="1460620" cy="7301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5D9632-E4B9-440F-B491-AED3B3B8AC6B}">
      <dsp:nvSpPr>
        <dsp:cNvPr id="0" name=""/>
        <dsp:cNvSpPr/>
      </dsp:nvSpPr>
      <dsp:spPr>
        <a:xfrm>
          <a:off x="0" y="261029"/>
          <a:ext cx="1395154" cy="5580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Introduction</a:t>
          </a:r>
          <a:endParaRPr lang="fr-FR" sz="1200" kern="1200" dirty="0"/>
        </a:p>
      </dsp:txBody>
      <dsp:txXfrm>
        <a:off x="279031" y="261029"/>
        <a:ext cx="837093" cy="558061"/>
      </dsp:txXfrm>
    </dsp:sp>
    <dsp:sp modelId="{A53DCB1E-CDD6-4ECA-A58D-1AC239ED6E55}">
      <dsp:nvSpPr>
        <dsp:cNvPr id="0" name=""/>
        <dsp:cNvSpPr/>
      </dsp:nvSpPr>
      <dsp:spPr>
        <a:xfrm>
          <a:off x="1255639" y="261029"/>
          <a:ext cx="1395154" cy="558061"/>
        </a:xfrm>
        <a:prstGeom prst="chevron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Séance 1</a:t>
          </a:r>
          <a:endParaRPr lang="fr-FR" sz="1200" kern="1200" dirty="0"/>
        </a:p>
      </dsp:txBody>
      <dsp:txXfrm>
        <a:off x="1534670" y="261029"/>
        <a:ext cx="837093" cy="558061"/>
      </dsp:txXfrm>
    </dsp:sp>
    <dsp:sp modelId="{C3D0A38E-3B6F-4D4B-AEF9-F5DC1212BB69}">
      <dsp:nvSpPr>
        <dsp:cNvPr id="0" name=""/>
        <dsp:cNvSpPr/>
      </dsp:nvSpPr>
      <dsp:spPr>
        <a:xfrm>
          <a:off x="2511279" y="261029"/>
          <a:ext cx="1395154" cy="558061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Présentiel 1</a:t>
          </a:r>
          <a:endParaRPr lang="fr-FR" sz="1200" kern="1200" dirty="0"/>
        </a:p>
      </dsp:txBody>
      <dsp:txXfrm>
        <a:off x="2790310" y="261029"/>
        <a:ext cx="837093" cy="558061"/>
      </dsp:txXfrm>
    </dsp:sp>
    <dsp:sp modelId="{F0BC9777-5DB6-4B48-8B7A-E401CD1169D5}">
      <dsp:nvSpPr>
        <dsp:cNvPr id="0" name=""/>
        <dsp:cNvSpPr/>
      </dsp:nvSpPr>
      <dsp:spPr>
        <a:xfrm>
          <a:off x="3766918" y="261029"/>
          <a:ext cx="1395154" cy="558061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Présentiel 2</a:t>
          </a:r>
          <a:endParaRPr lang="fr-FR" sz="1200" kern="1200" dirty="0"/>
        </a:p>
      </dsp:txBody>
      <dsp:txXfrm>
        <a:off x="4045949" y="261029"/>
        <a:ext cx="837093" cy="558061"/>
      </dsp:txXfrm>
    </dsp:sp>
    <dsp:sp modelId="{72FAACEB-B651-45E8-BB0F-5A1E989EEF3D}">
      <dsp:nvSpPr>
        <dsp:cNvPr id="0" name=""/>
        <dsp:cNvSpPr/>
      </dsp:nvSpPr>
      <dsp:spPr>
        <a:xfrm>
          <a:off x="5022557" y="261029"/>
          <a:ext cx="1395154" cy="558061"/>
        </a:xfrm>
        <a:prstGeom prst="chevron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…</a:t>
          </a:r>
          <a:endParaRPr lang="fr-FR" sz="1200" kern="1200" dirty="0"/>
        </a:p>
      </dsp:txBody>
      <dsp:txXfrm>
        <a:off x="5301588" y="261029"/>
        <a:ext cx="837093" cy="558061"/>
      </dsp:txXfrm>
    </dsp:sp>
    <dsp:sp modelId="{5D65679B-FEA4-4078-B17A-4A630AA2B197}">
      <dsp:nvSpPr>
        <dsp:cNvPr id="0" name=""/>
        <dsp:cNvSpPr/>
      </dsp:nvSpPr>
      <dsp:spPr>
        <a:xfrm>
          <a:off x="6278197" y="261029"/>
          <a:ext cx="1395154" cy="558061"/>
        </a:xfrm>
        <a:prstGeom prst="chevron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Séance 2</a:t>
          </a:r>
          <a:endParaRPr lang="fr-FR" sz="1200" kern="1200" dirty="0"/>
        </a:p>
      </dsp:txBody>
      <dsp:txXfrm>
        <a:off x="6557228" y="261029"/>
        <a:ext cx="837093" cy="558061"/>
      </dsp:txXfrm>
    </dsp:sp>
    <dsp:sp modelId="{05EDEEB4-7FAE-46AF-9F90-8D67B45BC746}">
      <dsp:nvSpPr>
        <dsp:cNvPr id="0" name=""/>
        <dsp:cNvSpPr/>
      </dsp:nvSpPr>
      <dsp:spPr>
        <a:xfrm>
          <a:off x="7533836" y="261029"/>
          <a:ext cx="1395154" cy="558061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Evaluation/ valorisation</a:t>
          </a:r>
          <a:endParaRPr lang="fr-FR" sz="1200" kern="1200" dirty="0"/>
        </a:p>
      </dsp:txBody>
      <dsp:txXfrm>
        <a:off x="7812867" y="261029"/>
        <a:ext cx="837093" cy="5580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5D9632-E4B9-440F-B491-AED3B3B8AC6B}">
      <dsp:nvSpPr>
        <dsp:cNvPr id="0" name=""/>
        <dsp:cNvSpPr/>
      </dsp:nvSpPr>
      <dsp:spPr>
        <a:xfrm>
          <a:off x="0" y="261029"/>
          <a:ext cx="1395154" cy="5580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Introduction</a:t>
          </a:r>
          <a:endParaRPr lang="fr-FR" sz="1200" kern="1200" dirty="0"/>
        </a:p>
      </dsp:txBody>
      <dsp:txXfrm>
        <a:off x="279031" y="261029"/>
        <a:ext cx="837093" cy="558061"/>
      </dsp:txXfrm>
    </dsp:sp>
    <dsp:sp modelId="{A53DCB1E-CDD6-4ECA-A58D-1AC239ED6E55}">
      <dsp:nvSpPr>
        <dsp:cNvPr id="0" name=""/>
        <dsp:cNvSpPr/>
      </dsp:nvSpPr>
      <dsp:spPr>
        <a:xfrm>
          <a:off x="1255639" y="261029"/>
          <a:ext cx="1395154" cy="558061"/>
        </a:xfrm>
        <a:prstGeom prst="chevron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Séance 1</a:t>
          </a:r>
          <a:endParaRPr lang="fr-FR" sz="1200" kern="1200" dirty="0"/>
        </a:p>
      </dsp:txBody>
      <dsp:txXfrm>
        <a:off x="1534670" y="261029"/>
        <a:ext cx="837093" cy="558061"/>
      </dsp:txXfrm>
    </dsp:sp>
    <dsp:sp modelId="{C3D0A38E-3B6F-4D4B-AEF9-F5DC1212BB69}">
      <dsp:nvSpPr>
        <dsp:cNvPr id="0" name=""/>
        <dsp:cNvSpPr/>
      </dsp:nvSpPr>
      <dsp:spPr>
        <a:xfrm>
          <a:off x="2511279" y="261029"/>
          <a:ext cx="1395154" cy="558061"/>
        </a:xfrm>
        <a:prstGeom prst="chevron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Présentiel 1</a:t>
          </a:r>
          <a:endParaRPr lang="fr-FR" sz="1200" kern="1200" dirty="0"/>
        </a:p>
      </dsp:txBody>
      <dsp:txXfrm>
        <a:off x="2790310" y="261029"/>
        <a:ext cx="837093" cy="558061"/>
      </dsp:txXfrm>
    </dsp:sp>
    <dsp:sp modelId="{F0BC9777-5DB6-4B48-8B7A-E401CD1169D5}">
      <dsp:nvSpPr>
        <dsp:cNvPr id="0" name=""/>
        <dsp:cNvSpPr/>
      </dsp:nvSpPr>
      <dsp:spPr>
        <a:xfrm>
          <a:off x="3766918" y="261029"/>
          <a:ext cx="1395154" cy="558061"/>
        </a:xfrm>
        <a:prstGeom prst="chevron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Présentiel 2</a:t>
          </a:r>
          <a:endParaRPr lang="fr-FR" sz="1200" kern="1200" dirty="0"/>
        </a:p>
      </dsp:txBody>
      <dsp:txXfrm>
        <a:off x="4045949" y="261029"/>
        <a:ext cx="837093" cy="558061"/>
      </dsp:txXfrm>
    </dsp:sp>
    <dsp:sp modelId="{72FAACEB-B651-45E8-BB0F-5A1E989EEF3D}">
      <dsp:nvSpPr>
        <dsp:cNvPr id="0" name=""/>
        <dsp:cNvSpPr/>
      </dsp:nvSpPr>
      <dsp:spPr>
        <a:xfrm>
          <a:off x="5022557" y="261029"/>
          <a:ext cx="1395154" cy="558061"/>
        </a:xfrm>
        <a:prstGeom prst="chevron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…</a:t>
          </a:r>
          <a:endParaRPr lang="fr-FR" sz="1200" kern="1200" dirty="0"/>
        </a:p>
      </dsp:txBody>
      <dsp:txXfrm>
        <a:off x="5301588" y="261029"/>
        <a:ext cx="837093" cy="558061"/>
      </dsp:txXfrm>
    </dsp:sp>
    <dsp:sp modelId="{5D65679B-FEA4-4078-B17A-4A630AA2B197}">
      <dsp:nvSpPr>
        <dsp:cNvPr id="0" name=""/>
        <dsp:cNvSpPr/>
      </dsp:nvSpPr>
      <dsp:spPr>
        <a:xfrm>
          <a:off x="6278197" y="261029"/>
          <a:ext cx="1395154" cy="558061"/>
        </a:xfrm>
        <a:prstGeom prst="chevron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Séance 2</a:t>
          </a:r>
          <a:endParaRPr lang="fr-FR" sz="1200" kern="1200" dirty="0"/>
        </a:p>
      </dsp:txBody>
      <dsp:txXfrm>
        <a:off x="6557228" y="261029"/>
        <a:ext cx="837093" cy="558061"/>
      </dsp:txXfrm>
    </dsp:sp>
    <dsp:sp modelId="{05EDEEB4-7FAE-46AF-9F90-8D67B45BC746}">
      <dsp:nvSpPr>
        <dsp:cNvPr id="0" name=""/>
        <dsp:cNvSpPr/>
      </dsp:nvSpPr>
      <dsp:spPr>
        <a:xfrm>
          <a:off x="7533836" y="261029"/>
          <a:ext cx="1395154" cy="558061"/>
        </a:xfrm>
        <a:prstGeom prst="chevron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Evaluation/ valorisation</a:t>
          </a:r>
          <a:endParaRPr lang="fr-FR" sz="1200" kern="1200" dirty="0"/>
        </a:p>
      </dsp:txBody>
      <dsp:txXfrm>
        <a:off x="7812867" y="261029"/>
        <a:ext cx="837093" cy="55806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5D9632-E4B9-440F-B491-AED3B3B8AC6B}">
      <dsp:nvSpPr>
        <dsp:cNvPr id="0" name=""/>
        <dsp:cNvSpPr/>
      </dsp:nvSpPr>
      <dsp:spPr>
        <a:xfrm>
          <a:off x="0" y="261029"/>
          <a:ext cx="1395154" cy="5580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Introduction</a:t>
          </a:r>
          <a:endParaRPr lang="fr-FR" sz="1200" kern="1200" dirty="0"/>
        </a:p>
      </dsp:txBody>
      <dsp:txXfrm>
        <a:off x="279031" y="261029"/>
        <a:ext cx="837093" cy="558061"/>
      </dsp:txXfrm>
    </dsp:sp>
    <dsp:sp modelId="{A53DCB1E-CDD6-4ECA-A58D-1AC239ED6E55}">
      <dsp:nvSpPr>
        <dsp:cNvPr id="0" name=""/>
        <dsp:cNvSpPr/>
      </dsp:nvSpPr>
      <dsp:spPr>
        <a:xfrm>
          <a:off x="1255639" y="261029"/>
          <a:ext cx="1395154" cy="558061"/>
        </a:xfrm>
        <a:prstGeom prst="chevron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Séance 1</a:t>
          </a:r>
          <a:endParaRPr lang="fr-FR" sz="1200" kern="1200" dirty="0"/>
        </a:p>
      </dsp:txBody>
      <dsp:txXfrm>
        <a:off x="1534670" y="261029"/>
        <a:ext cx="837093" cy="558061"/>
      </dsp:txXfrm>
    </dsp:sp>
    <dsp:sp modelId="{C3D0A38E-3B6F-4D4B-AEF9-F5DC1212BB69}">
      <dsp:nvSpPr>
        <dsp:cNvPr id="0" name=""/>
        <dsp:cNvSpPr/>
      </dsp:nvSpPr>
      <dsp:spPr>
        <a:xfrm>
          <a:off x="2511279" y="261029"/>
          <a:ext cx="1395154" cy="558061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Présentiel 1</a:t>
          </a:r>
          <a:endParaRPr lang="fr-FR" sz="1200" kern="1200" dirty="0"/>
        </a:p>
      </dsp:txBody>
      <dsp:txXfrm>
        <a:off x="2790310" y="261029"/>
        <a:ext cx="837093" cy="558061"/>
      </dsp:txXfrm>
    </dsp:sp>
    <dsp:sp modelId="{F0BC9777-5DB6-4B48-8B7A-E401CD1169D5}">
      <dsp:nvSpPr>
        <dsp:cNvPr id="0" name=""/>
        <dsp:cNvSpPr/>
      </dsp:nvSpPr>
      <dsp:spPr>
        <a:xfrm>
          <a:off x="3766918" y="261029"/>
          <a:ext cx="1395154" cy="558061"/>
        </a:xfrm>
        <a:prstGeom prst="chevron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Présentiel 2</a:t>
          </a:r>
          <a:endParaRPr lang="fr-FR" sz="1200" kern="1200" dirty="0"/>
        </a:p>
      </dsp:txBody>
      <dsp:txXfrm>
        <a:off x="4045949" y="261029"/>
        <a:ext cx="837093" cy="558061"/>
      </dsp:txXfrm>
    </dsp:sp>
    <dsp:sp modelId="{72FAACEB-B651-45E8-BB0F-5A1E989EEF3D}">
      <dsp:nvSpPr>
        <dsp:cNvPr id="0" name=""/>
        <dsp:cNvSpPr/>
      </dsp:nvSpPr>
      <dsp:spPr>
        <a:xfrm>
          <a:off x="5022557" y="261029"/>
          <a:ext cx="1395154" cy="558061"/>
        </a:xfrm>
        <a:prstGeom prst="chevron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…</a:t>
          </a:r>
          <a:endParaRPr lang="fr-FR" sz="1200" kern="1200" dirty="0"/>
        </a:p>
      </dsp:txBody>
      <dsp:txXfrm>
        <a:off x="5301588" y="261029"/>
        <a:ext cx="837093" cy="558061"/>
      </dsp:txXfrm>
    </dsp:sp>
    <dsp:sp modelId="{5D65679B-FEA4-4078-B17A-4A630AA2B197}">
      <dsp:nvSpPr>
        <dsp:cNvPr id="0" name=""/>
        <dsp:cNvSpPr/>
      </dsp:nvSpPr>
      <dsp:spPr>
        <a:xfrm>
          <a:off x="6278197" y="261029"/>
          <a:ext cx="1395154" cy="558061"/>
        </a:xfrm>
        <a:prstGeom prst="chevron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Séance 2</a:t>
          </a:r>
          <a:endParaRPr lang="fr-FR" sz="1200" kern="1200" dirty="0"/>
        </a:p>
      </dsp:txBody>
      <dsp:txXfrm>
        <a:off x="6557228" y="261029"/>
        <a:ext cx="837093" cy="558061"/>
      </dsp:txXfrm>
    </dsp:sp>
    <dsp:sp modelId="{05EDEEB4-7FAE-46AF-9F90-8D67B45BC746}">
      <dsp:nvSpPr>
        <dsp:cNvPr id="0" name=""/>
        <dsp:cNvSpPr/>
      </dsp:nvSpPr>
      <dsp:spPr>
        <a:xfrm>
          <a:off x="7533836" y="261029"/>
          <a:ext cx="1395154" cy="558061"/>
        </a:xfrm>
        <a:prstGeom prst="chevron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Evaluation/ valorisation</a:t>
          </a:r>
          <a:endParaRPr lang="fr-FR" sz="1200" kern="1200" dirty="0"/>
        </a:p>
      </dsp:txBody>
      <dsp:txXfrm>
        <a:off x="7812867" y="261029"/>
        <a:ext cx="837093" cy="55806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5D9632-E4B9-440F-B491-AED3B3B8AC6B}">
      <dsp:nvSpPr>
        <dsp:cNvPr id="0" name=""/>
        <dsp:cNvSpPr/>
      </dsp:nvSpPr>
      <dsp:spPr>
        <a:xfrm>
          <a:off x="0" y="261029"/>
          <a:ext cx="1395154" cy="5580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Introduction</a:t>
          </a:r>
          <a:endParaRPr lang="fr-FR" sz="1200" kern="1200" dirty="0"/>
        </a:p>
      </dsp:txBody>
      <dsp:txXfrm>
        <a:off x="279031" y="261029"/>
        <a:ext cx="837093" cy="558061"/>
      </dsp:txXfrm>
    </dsp:sp>
    <dsp:sp modelId="{A53DCB1E-CDD6-4ECA-A58D-1AC239ED6E55}">
      <dsp:nvSpPr>
        <dsp:cNvPr id="0" name=""/>
        <dsp:cNvSpPr/>
      </dsp:nvSpPr>
      <dsp:spPr>
        <a:xfrm>
          <a:off x="1255639" y="261029"/>
          <a:ext cx="1395154" cy="558061"/>
        </a:xfrm>
        <a:prstGeom prst="chevron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Séance 1</a:t>
          </a:r>
          <a:endParaRPr lang="fr-FR" sz="1200" kern="1200" dirty="0"/>
        </a:p>
      </dsp:txBody>
      <dsp:txXfrm>
        <a:off x="1534670" y="261029"/>
        <a:ext cx="837093" cy="558061"/>
      </dsp:txXfrm>
    </dsp:sp>
    <dsp:sp modelId="{C3D0A38E-3B6F-4D4B-AEF9-F5DC1212BB69}">
      <dsp:nvSpPr>
        <dsp:cNvPr id="0" name=""/>
        <dsp:cNvSpPr/>
      </dsp:nvSpPr>
      <dsp:spPr>
        <a:xfrm>
          <a:off x="2511279" y="261029"/>
          <a:ext cx="1395154" cy="558061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Présentiel 1</a:t>
          </a:r>
          <a:endParaRPr lang="fr-FR" sz="1200" kern="1200" dirty="0"/>
        </a:p>
      </dsp:txBody>
      <dsp:txXfrm>
        <a:off x="2790310" y="261029"/>
        <a:ext cx="837093" cy="558061"/>
      </dsp:txXfrm>
    </dsp:sp>
    <dsp:sp modelId="{F0BC9777-5DB6-4B48-8B7A-E401CD1169D5}">
      <dsp:nvSpPr>
        <dsp:cNvPr id="0" name=""/>
        <dsp:cNvSpPr/>
      </dsp:nvSpPr>
      <dsp:spPr>
        <a:xfrm>
          <a:off x="3766918" y="261029"/>
          <a:ext cx="1395154" cy="558061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Présentiel 2</a:t>
          </a:r>
          <a:endParaRPr lang="fr-FR" sz="1200" kern="1200" dirty="0"/>
        </a:p>
      </dsp:txBody>
      <dsp:txXfrm>
        <a:off x="4045949" y="261029"/>
        <a:ext cx="837093" cy="558061"/>
      </dsp:txXfrm>
    </dsp:sp>
    <dsp:sp modelId="{72FAACEB-B651-45E8-BB0F-5A1E989EEF3D}">
      <dsp:nvSpPr>
        <dsp:cNvPr id="0" name=""/>
        <dsp:cNvSpPr/>
      </dsp:nvSpPr>
      <dsp:spPr>
        <a:xfrm>
          <a:off x="5022557" y="261029"/>
          <a:ext cx="1395154" cy="558061"/>
        </a:xfrm>
        <a:prstGeom prst="chevron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…</a:t>
          </a:r>
          <a:endParaRPr lang="fr-FR" sz="1200" kern="1200" dirty="0"/>
        </a:p>
      </dsp:txBody>
      <dsp:txXfrm>
        <a:off x="5301588" y="261029"/>
        <a:ext cx="837093" cy="558061"/>
      </dsp:txXfrm>
    </dsp:sp>
    <dsp:sp modelId="{5D65679B-FEA4-4078-B17A-4A630AA2B197}">
      <dsp:nvSpPr>
        <dsp:cNvPr id="0" name=""/>
        <dsp:cNvSpPr/>
      </dsp:nvSpPr>
      <dsp:spPr>
        <a:xfrm>
          <a:off x="6278197" y="261029"/>
          <a:ext cx="1395154" cy="558061"/>
        </a:xfrm>
        <a:prstGeom prst="chevron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Séance 2</a:t>
          </a:r>
          <a:endParaRPr lang="fr-FR" sz="1200" kern="1200" dirty="0"/>
        </a:p>
      </dsp:txBody>
      <dsp:txXfrm>
        <a:off x="6557228" y="261029"/>
        <a:ext cx="837093" cy="558061"/>
      </dsp:txXfrm>
    </dsp:sp>
    <dsp:sp modelId="{05EDEEB4-7FAE-46AF-9F90-8D67B45BC746}">
      <dsp:nvSpPr>
        <dsp:cNvPr id="0" name=""/>
        <dsp:cNvSpPr/>
      </dsp:nvSpPr>
      <dsp:spPr>
        <a:xfrm>
          <a:off x="7533836" y="261029"/>
          <a:ext cx="1395154" cy="558061"/>
        </a:xfrm>
        <a:prstGeom prst="chevron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Evaluation/ valorisation</a:t>
          </a:r>
          <a:endParaRPr lang="fr-FR" sz="1200" kern="1200" dirty="0"/>
        </a:p>
      </dsp:txBody>
      <dsp:txXfrm>
        <a:off x="7812867" y="261029"/>
        <a:ext cx="837093" cy="55806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5D9632-E4B9-440F-B491-AED3B3B8AC6B}">
      <dsp:nvSpPr>
        <dsp:cNvPr id="0" name=""/>
        <dsp:cNvSpPr/>
      </dsp:nvSpPr>
      <dsp:spPr>
        <a:xfrm>
          <a:off x="0" y="261029"/>
          <a:ext cx="1395154" cy="5580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Introduction</a:t>
          </a:r>
          <a:endParaRPr lang="fr-FR" sz="1200" kern="1200" dirty="0"/>
        </a:p>
      </dsp:txBody>
      <dsp:txXfrm>
        <a:off x="279031" y="261029"/>
        <a:ext cx="837093" cy="558061"/>
      </dsp:txXfrm>
    </dsp:sp>
    <dsp:sp modelId="{A53DCB1E-CDD6-4ECA-A58D-1AC239ED6E55}">
      <dsp:nvSpPr>
        <dsp:cNvPr id="0" name=""/>
        <dsp:cNvSpPr/>
      </dsp:nvSpPr>
      <dsp:spPr>
        <a:xfrm>
          <a:off x="1255639" y="261029"/>
          <a:ext cx="1395154" cy="558061"/>
        </a:xfrm>
        <a:prstGeom prst="chevron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Séance 1</a:t>
          </a:r>
          <a:endParaRPr lang="fr-FR" sz="1200" kern="1200" dirty="0"/>
        </a:p>
      </dsp:txBody>
      <dsp:txXfrm>
        <a:off x="1534670" y="261029"/>
        <a:ext cx="837093" cy="558061"/>
      </dsp:txXfrm>
    </dsp:sp>
    <dsp:sp modelId="{C3D0A38E-3B6F-4D4B-AEF9-F5DC1212BB69}">
      <dsp:nvSpPr>
        <dsp:cNvPr id="0" name=""/>
        <dsp:cNvSpPr/>
      </dsp:nvSpPr>
      <dsp:spPr>
        <a:xfrm>
          <a:off x="2511279" y="261029"/>
          <a:ext cx="1395154" cy="558061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Présentiel 1</a:t>
          </a:r>
          <a:endParaRPr lang="fr-FR" sz="1200" kern="1200" dirty="0"/>
        </a:p>
      </dsp:txBody>
      <dsp:txXfrm>
        <a:off x="2790310" y="261029"/>
        <a:ext cx="837093" cy="558061"/>
      </dsp:txXfrm>
    </dsp:sp>
    <dsp:sp modelId="{F0BC9777-5DB6-4B48-8B7A-E401CD1169D5}">
      <dsp:nvSpPr>
        <dsp:cNvPr id="0" name=""/>
        <dsp:cNvSpPr/>
      </dsp:nvSpPr>
      <dsp:spPr>
        <a:xfrm>
          <a:off x="3766918" y="261029"/>
          <a:ext cx="1395154" cy="558061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Présentiel 2</a:t>
          </a:r>
          <a:endParaRPr lang="fr-FR" sz="1200" kern="1200" dirty="0"/>
        </a:p>
      </dsp:txBody>
      <dsp:txXfrm>
        <a:off x="4045949" y="261029"/>
        <a:ext cx="837093" cy="558061"/>
      </dsp:txXfrm>
    </dsp:sp>
    <dsp:sp modelId="{72FAACEB-B651-45E8-BB0F-5A1E989EEF3D}">
      <dsp:nvSpPr>
        <dsp:cNvPr id="0" name=""/>
        <dsp:cNvSpPr/>
      </dsp:nvSpPr>
      <dsp:spPr>
        <a:xfrm>
          <a:off x="5022557" y="261029"/>
          <a:ext cx="1395154" cy="558061"/>
        </a:xfrm>
        <a:prstGeom prst="chevron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…</a:t>
          </a:r>
          <a:endParaRPr lang="fr-FR" sz="1200" kern="1200" dirty="0"/>
        </a:p>
      </dsp:txBody>
      <dsp:txXfrm>
        <a:off x="5301588" y="261029"/>
        <a:ext cx="837093" cy="558061"/>
      </dsp:txXfrm>
    </dsp:sp>
    <dsp:sp modelId="{5D65679B-FEA4-4078-B17A-4A630AA2B197}">
      <dsp:nvSpPr>
        <dsp:cNvPr id="0" name=""/>
        <dsp:cNvSpPr/>
      </dsp:nvSpPr>
      <dsp:spPr>
        <a:xfrm>
          <a:off x="6278197" y="261029"/>
          <a:ext cx="1395154" cy="558061"/>
        </a:xfrm>
        <a:prstGeom prst="chevron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Séance 2</a:t>
          </a:r>
          <a:endParaRPr lang="fr-FR" sz="1200" kern="1200" dirty="0"/>
        </a:p>
      </dsp:txBody>
      <dsp:txXfrm>
        <a:off x="6557228" y="261029"/>
        <a:ext cx="837093" cy="558061"/>
      </dsp:txXfrm>
    </dsp:sp>
    <dsp:sp modelId="{05EDEEB4-7FAE-46AF-9F90-8D67B45BC746}">
      <dsp:nvSpPr>
        <dsp:cNvPr id="0" name=""/>
        <dsp:cNvSpPr/>
      </dsp:nvSpPr>
      <dsp:spPr>
        <a:xfrm>
          <a:off x="7533836" y="261029"/>
          <a:ext cx="1395154" cy="558061"/>
        </a:xfrm>
        <a:prstGeom prst="chevron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Evaluation/ valorisation</a:t>
          </a:r>
          <a:endParaRPr lang="fr-FR" sz="1200" kern="1200" dirty="0"/>
        </a:p>
      </dsp:txBody>
      <dsp:txXfrm>
        <a:off x="7812867" y="261029"/>
        <a:ext cx="837093" cy="55806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5D9632-E4B9-440F-B491-AED3B3B8AC6B}">
      <dsp:nvSpPr>
        <dsp:cNvPr id="0" name=""/>
        <dsp:cNvSpPr/>
      </dsp:nvSpPr>
      <dsp:spPr>
        <a:xfrm>
          <a:off x="0" y="261029"/>
          <a:ext cx="1395154" cy="5580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Introduction</a:t>
          </a:r>
          <a:endParaRPr lang="fr-FR" sz="1200" kern="1200" dirty="0"/>
        </a:p>
      </dsp:txBody>
      <dsp:txXfrm>
        <a:off x="279031" y="261029"/>
        <a:ext cx="837093" cy="558061"/>
      </dsp:txXfrm>
    </dsp:sp>
    <dsp:sp modelId="{A53DCB1E-CDD6-4ECA-A58D-1AC239ED6E55}">
      <dsp:nvSpPr>
        <dsp:cNvPr id="0" name=""/>
        <dsp:cNvSpPr/>
      </dsp:nvSpPr>
      <dsp:spPr>
        <a:xfrm>
          <a:off x="1255639" y="261029"/>
          <a:ext cx="1395154" cy="558061"/>
        </a:xfrm>
        <a:prstGeom prst="chevron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Séance 1</a:t>
          </a:r>
          <a:endParaRPr lang="fr-FR" sz="1200" kern="1200" dirty="0"/>
        </a:p>
      </dsp:txBody>
      <dsp:txXfrm>
        <a:off x="1534670" y="261029"/>
        <a:ext cx="837093" cy="558061"/>
      </dsp:txXfrm>
    </dsp:sp>
    <dsp:sp modelId="{C3D0A38E-3B6F-4D4B-AEF9-F5DC1212BB69}">
      <dsp:nvSpPr>
        <dsp:cNvPr id="0" name=""/>
        <dsp:cNvSpPr/>
      </dsp:nvSpPr>
      <dsp:spPr>
        <a:xfrm>
          <a:off x="2511279" y="261029"/>
          <a:ext cx="1395154" cy="558061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Présentiel 1</a:t>
          </a:r>
          <a:endParaRPr lang="fr-FR" sz="1200" kern="1200" dirty="0"/>
        </a:p>
      </dsp:txBody>
      <dsp:txXfrm>
        <a:off x="2790310" y="261029"/>
        <a:ext cx="837093" cy="558061"/>
      </dsp:txXfrm>
    </dsp:sp>
    <dsp:sp modelId="{F0BC9777-5DB6-4B48-8B7A-E401CD1169D5}">
      <dsp:nvSpPr>
        <dsp:cNvPr id="0" name=""/>
        <dsp:cNvSpPr/>
      </dsp:nvSpPr>
      <dsp:spPr>
        <a:xfrm>
          <a:off x="3766918" y="261029"/>
          <a:ext cx="1395154" cy="558061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Présentiel 2</a:t>
          </a:r>
          <a:endParaRPr lang="fr-FR" sz="1200" kern="1200" dirty="0"/>
        </a:p>
      </dsp:txBody>
      <dsp:txXfrm>
        <a:off x="4045949" y="261029"/>
        <a:ext cx="837093" cy="558061"/>
      </dsp:txXfrm>
    </dsp:sp>
    <dsp:sp modelId="{72FAACEB-B651-45E8-BB0F-5A1E989EEF3D}">
      <dsp:nvSpPr>
        <dsp:cNvPr id="0" name=""/>
        <dsp:cNvSpPr/>
      </dsp:nvSpPr>
      <dsp:spPr>
        <a:xfrm>
          <a:off x="5022557" y="261029"/>
          <a:ext cx="1395154" cy="558061"/>
        </a:xfrm>
        <a:prstGeom prst="chevron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…</a:t>
          </a:r>
          <a:endParaRPr lang="fr-FR" sz="1200" kern="1200" dirty="0"/>
        </a:p>
      </dsp:txBody>
      <dsp:txXfrm>
        <a:off x="5301588" y="261029"/>
        <a:ext cx="837093" cy="558061"/>
      </dsp:txXfrm>
    </dsp:sp>
    <dsp:sp modelId="{5D65679B-FEA4-4078-B17A-4A630AA2B197}">
      <dsp:nvSpPr>
        <dsp:cNvPr id="0" name=""/>
        <dsp:cNvSpPr/>
      </dsp:nvSpPr>
      <dsp:spPr>
        <a:xfrm>
          <a:off x="6278197" y="261029"/>
          <a:ext cx="1395154" cy="558061"/>
        </a:xfrm>
        <a:prstGeom prst="chevron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Séance 2</a:t>
          </a:r>
          <a:endParaRPr lang="fr-FR" sz="1200" kern="1200" dirty="0"/>
        </a:p>
      </dsp:txBody>
      <dsp:txXfrm>
        <a:off x="6557228" y="261029"/>
        <a:ext cx="837093" cy="558061"/>
      </dsp:txXfrm>
    </dsp:sp>
    <dsp:sp modelId="{05EDEEB4-7FAE-46AF-9F90-8D67B45BC746}">
      <dsp:nvSpPr>
        <dsp:cNvPr id="0" name=""/>
        <dsp:cNvSpPr/>
      </dsp:nvSpPr>
      <dsp:spPr>
        <a:xfrm>
          <a:off x="7533836" y="261029"/>
          <a:ext cx="1395154" cy="558061"/>
        </a:xfrm>
        <a:prstGeom prst="chevron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Evaluation/ valorisation</a:t>
          </a:r>
          <a:endParaRPr lang="fr-FR" sz="1200" kern="1200" dirty="0"/>
        </a:p>
      </dsp:txBody>
      <dsp:txXfrm>
        <a:off x="7812867" y="261029"/>
        <a:ext cx="837093" cy="55806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5D9632-E4B9-440F-B491-AED3B3B8AC6B}">
      <dsp:nvSpPr>
        <dsp:cNvPr id="0" name=""/>
        <dsp:cNvSpPr/>
      </dsp:nvSpPr>
      <dsp:spPr>
        <a:xfrm>
          <a:off x="0" y="261029"/>
          <a:ext cx="1395154" cy="5580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Introduction</a:t>
          </a:r>
          <a:endParaRPr lang="fr-FR" sz="1200" kern="1200" dirty="0"/>
        </a:p>
      </dsp:txBody>
      <dsp:txXfrm>
        <a:off x="279031" y="261029"/>
        <a:ext cx="837093" cy="558061"/>
      </dsp:txXfrm>
    </dsp:sp>
    <dsp:sp modelId="{A53DCB1E-CDD6-4ECA-A58D-1AC239ED6E55}">
      <dsp:nvSpPr>
        <dsp:cNvPr id="0" name=""/>
        <dsp:cNvSpPr/>
      </dsp:nvSpPr>
      <dsp:spPr>
        <a:xfrm>
          <a:off x="1255639" y="261029"/>
          <a:ext cx="1395154" cy="558061"/>
        </a:xfrm>
        <a:prstGeom prst="chevron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Séance 1</a:t>
          </a:r>
          <a:endParaRPr lang="fr-FR" sz="1200" kern="1200" dirty="0"/>
        </a:p>
      </dsp:txBody>
      <dsp:txXfrm>
        <a:off x="1534670" y="261029"/>
        <a:ext cx="837093" cy="558061"/>
      </dsp:txXfrm>
    </dsp:sp>
    <dsp:sp modelId="{C3D0A38E-3B6F-4D4B-AEF9-F5DC1212BB69}">
      <dsp:nvSpPr>
        <dsp:cNvPr id="0" name=""/>
        <dsp:cNvSpPr/>
      </dsp:nvSpPr>
      <dsp:spPr>
        <a:xfrm>
          <a:off x="2511279" y="261029"/>
          <a:ext cx="1395154" cy="558061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Présentiel 1</a:t>
          </a:r>
          <a:endParaRPr lang="fr-FR" sz="1200" kern="1200" dirty="0"/>
        </a:p>
      </dsp:txBody>
      <dsp:txXfrm>
        <a:off x="2790310" y="261029"/>
        <a:ext cx="837093" cy="558061"/>
      </dsp:txXfrm>
    </dsp:sp>
    <dsp:sp modelId="{F0BC9777-5DB6-4B48-8B7A-E401CD1169D5}">
      <dsp:nvSpPr>
        <dsp:cNvPr id="0" name=""/>
        <dsp:cNvSpPr/>
      </dsp:nvSpPr>
      <dsp:spPr>
        <a:xfrm>
          <a:off x="3766918" y="261029"/>
          <a:ext cx="1395154" cy="558061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Présentiel 2</a:t>
          </a:r>
          <a:endParaRPr lang="fr-FR" sz="1200" kern="1200" dirty="0"/>
        </a:p>
      </dsp:txBody>
      <dsp:txXfrm>
        <a:off x="4045949" y="261029"/>
        <a:ext cx="837093" cy="558061"/>
      </dsp:txXfrm>
    </dsp:sp>
    <dsp:sp modelId="{72FAACEB-B651-45E8-BB0F-5A1E989EEF3D}">
      <dsp:nvSpPr>
        <dsp:cNvPr id="0" name=""/>
        <dsp:cNvSpPr/>
      </dsp:nvSpPr>
      <dsp:spPr>
        <a:xfrm>
          <a:off x="5022557" y="261029"/>
          <a:ext cx="1395154" cy="558061"/>
        </a:xfrm>
        <a:prstGeom prst="chevron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…</a:t>
          </a:r>
          <a:endParaRPr lang="fr-FR" sz="1200" kern="1200" dirty="0"/>
        </a:p>
      </dsp:txBody>
      <dsp:txXfrm>
        <a:off x="5301588" y="261029"/>
        <a:ext cx="837093" cy="558061"/>
      </dsp:txXfrm>
    </dsp:sp>
    <dsp:sp modelId="{5D65679B-FEA4-4078-B17A-4A630AA2B197}">
      <dsp:nvSpPr>
        <dsp:cNvPr id="0" name=""/>
        <dsp:cNvSpPr/>
      </dsp:nvSpPr>
      <dsp:spPr>
        <a:xfrm>
          <a:off x="6278197" y="261029"/>
          <a:ext cx="1395154" cy="558061"/>
        </a:xfrm>
        <a:prstGeom prst="chevron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Séance 2</a:t>
          </a:r>
          <a:endParaRPr lang="fr-FR" sz="1200" kern="1200" dirty="0"/>
        </a:p>
      </dsp:txBody>
      <dsp:txXfrm>
        <a:off x="6557228" y="261029"/>
        <a:ext cx="837093" cy="558061"/>
      </dsp:txXfrm>
    </dsp:sp>
    <dsp:sp modelId="{05EDEEB4-7FAE-46AF-9F90-8D67B45BC746}">
      <dsp:nvSpPr>
        <dsp:cNvPr id="0" name=""/>
        <dsp:cNvSpPr/>
      </dsp:nvSpPr>
      <dsp:spPr>
        <a:xfrm>
          <a:off x="7533836" y="261029"/>
          <a:ext cx="1395154" cy="558061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Evaluation/ valorisation</a:t>
          </a:r>
          <a:endParaRPr lang="fr-FR" sz="1200" kern="1200" dirty="0"/>
        </a:p>
      </dsp:txBody>
      <dsp:txXfrm>
        <a:off x="7812867" y="261029"/>
        <a:ext cx="837093" cy="5580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E15B-4A61-497E-BFEC-4DC3DE6B858C}" type="datetimeFigureOut">
              <a:rPr lang="fr-FR" smtClean="0"/>
              <a:pPr/>
              <a:t>06/05/2015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7411C-AA97-4BBF-9D0B-20B1624C7D51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577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E15B-4A61-497E-BFEC-4DC3DE6B858C}" type="datetimeFigureOut">
              <a:rPr lang="fr-FR" smtClean="0"/>
              <a:pPr/>
              <a:t>06/05/2015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7411C-AA97-4BBF-9D0B-20B1624C7D51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5379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E15B-4A61-497E-BFEC-4DC3DE6B858C}" type="datetimeFigureOut">
              <a:rPr lang="fr-FR" smtClean="0"/>
              <a:pPr/>
              <a:t>06/05/2015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7411C-AA97-4BBF-9D0B-20B1624C7D51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4936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E15B-4A61-497E-BFEC-4DC3DE6B858C}" type="datetimeFigureOut">
              <a:rPr lang="fr-FR" smtClean="0"/>
              <a:pPr/>
              <a:t>06/05/2015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7411C-AA97-4BBF-9D0B-20B1624C7D51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873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E15B-4A61-497E-BFEC-4DC3DE6B858C}" type="datetimeFigureOut">
              <a:rPr lang="fr-FR" smtClean="0"/>
              <a:pPr/>
              <a:t>06/05/2015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7411C-AA97-4BBF-9D0B-20B1624C7D51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991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E15B-4A61-497E-BFEC-4DC3DE6B858C}" type="datetimeFigureOut">
              <a:rPr lang="fr-FR" smtClean="0"/>
              <a:pPr/>
              <a:t>06/05/2015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7411C-AA97-4BBF-9D0B-20B1624C7D51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9808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E15B-4A61-497E-BFEC-4DC3DE6B858C}" type="datetimeFigureOut">
              <a:rPr lang="fr-FR" smtClean="0"/>
              <a:pPr/>
              <a:t>06/05/2015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7411C-AA97-4BBF-9D0B-20B1624C7D51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67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E15B-4A61-497E-BFEC-4DC3DE6B858C}" type="datetimeFigureOut">
              <a:rPr lang="fr-FR" smtClean="0"/>
              <a:pPr/>
              <a:t>06/05/2015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7411C-AA97-4BBF-9D0B-20B1624C7D51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8371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E15B-4A61-497E-BFEC-4DC3DE6B858C}" type="datetimeFigureOut">
              <a:rPr lang="fr-FR" smtClean="0"/>
              <a:pPr/>
              <a:t>06/05/2015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7411C-AA97-4BBF-9D0B-20B1624C7D51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5952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E15B-4A61-497E-BFEC-4DC3DE6B858C}" type="datetimeFigureOut">
              <a:rPr lang="fr-FR" smtClean="0"/>
              <a:pPr/>
              <a:t>06/05/2015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7411C-AA97-4BBF-9D0B-20B1624C7D51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332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E15B-4A61-497E-BFEC-4DC3DE6B858C}" type="datetimeFigureOut">
              <a:rPr lang="fr-FR" smtClean="0"/>
              <a:pPr/>
              <a:t>06/05/2015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7411C-AA97-4BBF-9D0B-20B1624C7D51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046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FE15B-4A61-497E-BFEC-4DC3DE6B858C}" type="datetimeFigureOut">
              <a:rPr lang="fr-FR" smtClean="0"/>
              <a:pPr/>
              <a:t>06/05/2015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7411C-AA97-4BBF-9D0B-20B1624C7D51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4062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7" Type="http://schemas.openxmlformats.org/officeDocument/2006/relationships/image" Target="../media/image2.png"/><Relationship Id="rId8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diagramData" Target="../diagrams/data4.xml"/><Relationship Id="rId6" Type="http://schemas.openxmlformats.org/officeDocument/2006/relationships/diagramLayout" Target="../diagrams/layout4.xml"/><Relationship Id="rId7" Type="http://schemas.openxmlformats.org/officeDocument/2006/relationships/diagramQuickStyle" Target="../diagrams/quickStyle4.xml"/><Relationship Id="rId8" Type="http://schemas.openxmlformats.org/officeDocument/2006/relationships/diagramColors" Target="../diagrams/colors4.xml"/><Relationship Id="rId9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4" Type="http://schemas.openxmlformats.org/officeDocument/2006/relationships/diagramQuickStyle" Target="../diagrams/quickStyle7.xml"/><Relationship Id="rId5" Type="http://schemas.openxmlformats.org/officeDocument/2006/relationships/diagramColors" Target="../diagrams/colors7.xml"/><Relationship Id="rId6" Type="http://schemas.microsoft.com/office/2007/relationships/diagramDrawing" Target="../diagrams/drawing7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diagramData" Target="../diagrams/data8.xml"/><Relationship Id="rId6" Type="http://schemas.openxmlformats.org/officeDocument/2006/relationships/diagramLayout" Target="../diagrams/layout8.xml"/><Relationship Id="rId7" Type="http://schemas.openxmlformats.org/officeDocument/2006/relationships/diagramQuickStyle" Target="../diagrams/quickStyle8.xml"/><Relationship Id="rId8" Type="http://schemas.openxmlformats.org/officeDocument/2006/relationships/diagramColors" Target="../diagrams/colors8.xml"/><Relationship Id="rId9" Type="http://schemas.microsoft.com/office/2007/relationships/diagramDrawing" Target="../diagrams/drawing8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1470025"/>
          </a:xfrm>
        </p:spPr>
        <p:txBody>
          <a:bodyPr/>
          <a:lstStyle/>
          <a:p>
            <a:r>
              <a:rPr lang="fr-FR" dirty="0" smtClean="0">
                <a:solidFill>
                  <a:schemeClr val="accent1"/>
                </a:solidFill>
              </a:rPr>
              <a:t>C’est dans le vent !</a:t>
            </a:r>
            <a:endParaRPr lang="fr-FR" dirty="0">
              <a:solidFill>
                <a:schemeClr val="accent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483768" y="2204864"/>
            <a:ext cx="6400800" cy="3168352"/>
          </a:xfrm>
        </p:spPr>
        <p:txBody>
          <a:bodyPr/>
          <a:lstStyle/>
          <a:p>
            <a:r>
              <a:rPr lang="fr-FR" dirty="0" smtClean="0"/>
              <a:t>Aujourd’hui on brasse de l’air…</a:t>
            </a:r>
          </a:p>
          <a:p>
            <a:endParaRPr lang="fr-FR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068960"/>
            <a:ext cx="3429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0032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1"/>
                </a:solidFill>
              </a:rPr>
              <a:t>Les objectifs du module</a:t>
            </a:r>
            <a:endParaRPr lang="fr-FR" dirty="0">
              <a:solidFill>
                <a:schemeClr val="accent1"/>
              </a:solidFill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1427725468"/>
              </p:ext>
            </p:extLst>
          </p:nvPr>
        </p:nvGraphicFramePr>
        <p:xfrm>
          <a:off x="971600" y="1268760"/>
          <a:ext cx="7152456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75066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1"/>
                </a:solidFill>
              </a:rPr>
              <a:t>Le déroulement du module (1)</a:t>
            </a:r>
            <a:endParaRPr lang="fr-FR" dirty="0">
              <a:solidFill>
                <a:schemeClr val="accent1"/>
              </a:solidFill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3613381894"/>
              </p:ext>
            </p:extLst>
          </p:nvPr>
        </p:nvGraphicFramePr>
        <p:xfrm>
          <a:off x="174346" y="1499060"/>
          <a:ext cx="8928992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429000"/>
            <a:ext cx="1990725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lèche droite 4"/>
          <p:cNvSpPr/>
          <p:nvPr/>
        </p:nvSpPr>
        <p:spPr>
          <a:xfrm>
            <a:off x="2915816" y="4433887"/>
            <a:ext cx="2160240" cy="1472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6230" y="3310552"/>
            <a:ext cx="4019550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7681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Objectif : susciter le manque</a:t>
            </a:r>
          </a:p>
          <a:p>
            <a:r>
              <a:rPr lang="fr-FR" dirty="0" smtClean="0"/>
              <a:t>Activité : travail en groupes, à partir d’un </a:t>
            </a:r>
            <a:r>
              <a:rPr lang="fr-FR" dirty="0" err="1" smtClean="0"/>
              <a:t>CdC</a:t>
            </a:r>
            <a:endParaRPr lang="fr-FR" dirty="0" smtClean="0"/>
          </a:p>
          <a:p>
            <a:r>
              <a:rPr lang="fr-FR" dirty="0" smtClean="0"/>
              <a:t>Ressources : matériels de récupération (aucun accompagnement, travail en complète autonomie)</a:t>
            </a:r>
          </a:p>
          <a:p>
            <a:r>
              <a:rPr lang="fr-FR" dirty="0" smtClean="0"/>
              <a:t>Production : éolienne (maquette) à tester, vidéo de présentation de l’éolienne</a:t>
            </a:r>
            <a:endParaRPr lang="fr-FR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3613381894"/>
              </p:ext>
            </p:extLst>
          </p:nvPr>
        </p:nvGraphicFramePr>
        <p:xfrm>
          <a:off x="174346" y="260648"/>
          <a:ext cx="8928992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107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Objectif : voter le meilleur projet</a:t>
            </a:r>
          </a:p>
          <a:p>
            <a:r>
              <a:rPr lang="fr-FR" dirty="0" smtClean="0"/>
              <a:t>Modalité : vidéo + questions/réponses + test + jury par les pairs</a:t>
            </a:r>
          </a:p>
          <a:p>
            <a:endParaRPr lang="fr-FR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324" t="7074"/>
          <a:stretch/>
        </p:blipFill>
        <p:spPr bwMode="auto">
          <a:xfrm>
            <a:off x="467544" y="3429000"/>
            <a:ext cx="1962434" cy="3158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573016"/>
            <a:ext cx="2793461" cy="2444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531765"/>
            <a:ext cx="3609975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3613381894"/>
              </p:ext>
            </p:extLst>
          </p:nvPr>
        </p:nvGraphicFramePr>
        <p:xfrm>
          <a:off x="174346" y="260648"/>
          <a:ext cx="8928992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254259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Objectifs : identifier les manques des connaissances par les étudiants + introduire le plan de cours</a:t>
            </a:r>
          </a:p>
          <a:p>
            <a:r>
              <a:rPr lang="fr-FR" dirty="0" smtClean="0"/>
              <a:t>Modalité : activité réflexive en petits groupes (difficultés, aides, freins, ce qu’ils ont appris…)</a:t>
            </a:r>
          </a:p>
          <a:p>
            <a:endParaRPr lang="fr-FR" dirty="0" smtClean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3613381894"/>
              </p:ext>
            </p:extLst>
          </p:nvPr>
        </p:nvGraphicFramePr>
        <p:xfrm>
          <a:off x="174346" y="404664"/>
          <a:ext cx="8928992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8519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Objectifs : donner les fondamentaux</a:t>
            </a:r>
          </a:p>
          <a:p>
            <a:r>
              <a:rPr lang="fr-FR" dirty="0" smtClean="0"/>
              <a:t>Modalité : s’appuyer sur l’observations des maquettes (pourquoi cela a fonctionne ou pas, quel phénomène a été négligé…)</a:t>
            </a:r>
          </a:p>
          <a:p>
            <a:r>
              <a:rPr lang="fr-FR" dirty="0" smtClean="0"/>
              <a:t>Outils : prérequis mathématiques sur la plateforme Moodle (individualisation)</a:t>
            </a: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3613381894"/>
              </p:ext>
            </p:extLst>
          </p:nvPr>
        </p:nvGraphicFramePr>
        <p:xfrm>
          <a:off x="174346" y="332656"/>
          <a:ext cx="8928992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4099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Objectif : maitriser les concepts, les utiliser de façon pertinente, savoir les expliquer</a:t>
            </a:r>
          </a:p>
          <a:p>
            <a:r>
              <a:rPr lang="fr-FR" dirty="0" smtClean="0"/>
              <a:t>Activité : travail en groupes, à partir d’un </a:t>
            </a:r>
            <a:r>
              <a:rPr lang="fr-FR" dirty="0" err="1" smtClean="0"/>
              <a:t>CdC</a:t>
            </a:r>
            <a:r>
              <a:rPr lang="fr-FR" dirty="0" smtClean="0"/>
              <a:t> plus détaillé</a:t>
            </a:r>
          </a:p>
          <a:p>
            <a:r>
              <a:rPr lang="fr-FR" dirty="0" smtClean="0"/>
              <a:t>Ressources : matériels de récupération, cours, travail en autonomie, vidéos</a:t>
            </a:r>
          </a:p>
          <a:p>
            <a:r>
              <a:rPr lang="fr-FR" dirty="0" smtClean="0"/>
              <a:t>Production : éolienne (maquette) à tester, vidéo de présentation de l’éolienne (type « c’est pas sorcier »)</a:t>
            </a:r>
            <a:endParaRPr lang="fr-FR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3613381894"/>
              </p:ext>
            </p:extLst>
          </p:nvPr>
        </p:nvGraphicFramePr>
        <p:xfrm>
          <a:off x="174346" y="260648"/>
          <a:ext cx="8928992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5386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Objectif : évaluation et retour, identification des modalités de valorisation</a:t>
            </a:r>
          </a:p>
          <a:p>
            <a:r>
              <a:rPr lang="fr-FR" dirty="0" smtClean="0"/>
              <a:t>Modalité : vidéo + test + jury prof/grand public</a:t>
            </a:r>
          </a:p>
          <a:p>
            <a:endParaRPr lang="fr-FR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324" t="7074"/>
          <a:stretch/>
        </p:blipFill>
        <p:spPr bwMode="auto">
          <a:xfrm>
            <a:off x="179512" y="3699745"/>
            <a:ext cx="1962434" cy="3158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861048"/>
            <a:ext cx="2793461" cy="2444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450" y="3861048"/>
            <a:ext cx="4019550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Diagramme 7"/>
          <p:cNvGraphicFramePr/>
          <p:nvPr>
            <p:extLst>
              <p:ext uri="{D42A27DB-BD31-4B8C-83A1-F6EECF244321}">
                <p14:modId xmlns:p14="http://schemas.microsoft.com/office/powerpoint/2010/main" val="3613381894"/>
              </p:ext>
            </p:extLst>
          </p:nvPr>
        </p:nvGraphicFramePr>
        <p:xfrm>
          <a:off x="174346" y="260648"/>
          <a:ext cx="8928992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9754551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334</Words>
  <Application>Microsoft Macintosh PowerPoint</Application>
  <PresentationFormat>Présentation à l'écran (4:3)</PresentationFormat>
  <Paragraphs>73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C’est dans le vent !</vt:lpstr>
      <vt:lpstr>Les objectifs du module</vt:lpstr>
      <vt:lpstr>Le déroulement du module (1)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Francesca Lanata</dc:creator>
  <cp:lastModifiedBy>PRN PRN</cp:lastModifiedBy>
  <cp:revision>14</cp:revision>
  <dcterms:created xsi:type="dcterms:W3CDTF">2015-05-06T12:46:56Z</dcterms:created>
  <dcterms:modified xsi:type="dcterms:W3CDTF">2015-05-06T14:15:49Z</dcterms:modified>
</cp:coreProperties>
</file>